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9138CC-61C3-455A-9498-5718198CA2F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F0F9F5-4598-451D-92FE-2200258A4FCD}">
      <dgm:prSet phldrT="[Text]" custT="1"/>
      <dgm:spPr/>
      <dgm:t>
        <a:bodyPr/>
        <a:lstStyle/>
        <a:p>
          <a:r>
            <a:rPr lang="en-US" sz="2400" dirty="0" smtClean="0">
              <a:latin typeface="Arial Black" pitchFamily="34" charset="0"/>
            </a:rPr>
            <a:t>Southern New Hampshire University</a:t>
          </a:r>
          <a:endParaRPr lang="en-US" sz="2400" dirty="0">
            <a:latin typeface="Arial Black" pitchFamily="34" charset="0"/>
          </a:endParaRPr>
        </a:p>
      </dgm:t>
    </dgm:pt>
    <dgm:pt modelId="{AC268761-0C33-4336-B995-96B13D54B2BF}" type="parTrans" cxnId="{BE4D83C1-18A3-4A17-BA30-5A03236E307D}">
      <dgm:prSet/>
      <dgm:spPr/>
      <dgm:t>
        <a:bodyPr/>
        <a:lstStyle/>
        <a:p>
          <a:endParaRPr lang="en-US"/>
        </a:p>
      </dgm:t>
    </dgm:pt>
    <dgm:pt modelId="{A79FAD11-A0E3-492B-A600-1C559317588B}" type="sibTrans" cxnId="{BE4D83C1-18A3-4A17-BA30-5A03236E307D}">
      <dgm:prSet/>
      <dgm:spPr/>
      <dgm:t>
        <a:bodyPr/>
        <a:lstStyle/>
        <a:p>
          <a:endParaRPr lang="en-US"/>
        </a:p>
      </dgm:t>
    </dgm:pt>
    <dgm:pt modelId="{068DE153-A980-4FD1-948D-A1D0A3670989}">
      <dgm:prSet phldrT="[Text]" custT="1"/>
      <dgm:spPr/>
      <dgm:t>
        <a:bodyPr/>
        <a:lstStyle/>
        <a:p>
          <a:r>
            <a:rPr lang="en-US" sz="2000" dirty="0" smtClean="0">
              <a:latin typeface="Arial Black" pitchFamily="34" charset="0"/>
            </a:rPr>
            <a:t>University College (UC)</a:t>
          </a:r>
          <a:endParaRPr lang="en-US" sz="2000" dirty="0">
            <a:latin typeface="Arial Black" pitchFamily="34" charset="0"/>
          </a:endParaRPr>
        </a:p>
      </dgm:t>
    </dgm:pt>
    <dgm:pt modelId="{25F2CA0E-9A3C-4223-BE03-DF476C3CF08A}" type="parTrans" cxnId="{61C17700-D7E8-4E49-952E-8919AF7219E2}">
      <dgm:prSet/>
      <dgm:spPr/>
      <dgm:t>
        <a:bodyPr/>
        <a:lstStyle/>
        <a:p>
          <a:endParaRPr lang="en-US"/>
        </a:p>
      </dgm:t>
    </dgm:pt>
    <dgm:pt modelId="{2808E9F6-CBBB-48FE-91DA-4E930DD9B50E}" type="sibTrans" cxnId="{61C17700-D7E8-4E49-952E-8919AF7219E2}">
      <dgm:prSet/>
      <dgm:spPr/>
      <dgm:t>
        <a:bodyPr/>
        <a:lstStyle/>
        <a:p>
          <a:endParaRPr lang="en-US"/>
        </a:p>
      </dgm:t>
    </dgm:pt>
    <dgm:pt modelId="{978BF4B1-A748-42CE-A780-F5F7F6983934}">
      <dgm:prSet phldrT="[Text]" custT="1"/>
      <dgm:spPr/>
      <dgm:t>
        <a:bodyPr/>
        <a:lstStyle/>
        <a:p>
          <a:r>
            <a:rPr lang="en-US" sz="2000" dirty="0" smtClean="0">
              <a:latin typeface="Arial Black" pitchFamily="34" charset="0"/>
            </a:rPr>
            <a:t>College of Online &amp; Continuing Education (COCE)</a:t>
          </a:r>
          <a:endParaRPr lang="en-US" sz="2000" dirty="0">
            <a:latin typeface="Arial Black" pitchFamily="34" charset="0"/>
          </a:endParaRPr>
        </a:p>
      </dgm:t>
    </dgm:pt>
    <dgm:pt modelId="{8DA4B704-EF9A-4F72-BA8C-9445DA7D308C}" type="parTrans" cxnId="{A2F36D09-C723-4A97-BC6F-B6E9D826AAAB}">
      <dgm:prSet/>
      <dgm:spPr/>
      <dgm:t>
        <a:bodyPr/>
        <a:lstStyle/>
        <a:p>
          <a:endParaRPr lang="en-US"/>
        </a:p>
      </dgm:t>
    </dgm:pt>
    <dgm:pt modelId="{67B12EFF-926C-4464-93AB-1825607D6EAF}" type="sibTrans" cxnId="{A2F36D09-C723-4A97-BC6F-B6E9D826AAAB}">
      <dgm:prSet/>
      <dgm:spPr/>
      <dgm:t>
        <a:bodyPr/>
        <a:lstStyle/>
        <a:p>
          <a:endParaRPr lang="en-US"/>
        </a:p>
      </dgm:t>
    </dgm:pt>
    <dgm:pt modelId="{9466E773-D98D-423E-BAAE-1CC0138EE5B8}">
      <dgm:prSet phldrT="[Text]" custT="1"/>
      <dgm:spPr/>
      <dgm:t>
        <a:bodyPr/>
        <a:lstStyle/>
        <a:p>
          <a:r>
            <a:rPr lang="en-US" sz="2000" dirty="0" smtClean="0">
              <a:latin typeface="Arial Black" pitchFamily="34" charset="0"/>
            </a:rPr>
            <a:t>College for America (</a:t>
          </a:r>
          <a:r>
            <a:rPr lang="en-US" sz="2000" dirty="0" err="1" smtClean="0">
              <a:latin typeface="Arial Black" pitchFamily="34" charset="0"/>
            </a:rPr>
            <a:t>CfA</a:t>
          </a:r>
          <a:r>
            <a:rPr lang="en-US" sz="2000" dirty="0" smtClean="0">
              <a:latin typeface="Arial Black" pitchFamily="34" charset="0"/>
            </a:rPr>
            <a:t>)</a:t>
          </a:r>
          <a:endParaRPr lang="en-US" sz="2000" dirty="0">
            <a:latin typeface="Arial Black" pitchFamily="34" charset="0"/>
          </a:endParaRPr>
        </a:p>
      </dgm:t>
    </dgm:pt>
    <dgm:pt modelId="{86553F93-12C6-45F4-A63B-8CD6F9B6CE80}" type="parTrans" cxnId="{72E65ACF-A04A-4451-ACF6-48B601666B1D}">
      <dgm:prSet/>
      <dgm:spPr/>
      <dgm:t>
        <a:bodyPr/>
        <a:lstStyle/>
        <a:p>
          <a:endParaRPr lang="en-US"/>
        </a:p>
      </dgm:t>
    </dgm:pt>
    <dgm:pt modelId="{6EDDB1DF-C223-4ABF-BC28-51BA478F0A94}" type="sibTrans" cxnId="{72E65ACF-A04A-4451-ACF6-48B601666B1D}">
      <dgm:prSet/>
      <dgm:spPr/>
      <dgm:t>
        <a:bodyPr/>
        <a:lstStyle/>
        <a:p>
          <a:endParaRPr lang="en-US"/>
        </a:p>
      </dgm:t>
    </dgm:pt>
    <dgm:pt modelId="{C5B93403-CEC3-492C-93DB-959E2132722E}" type="pres">
      <dgm:prSet presAssocID="{E19138CC-61C3-455A-9498-5718198CA2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68EF39-472C-4647-AE10-7677E3739271}" type="pres">
      <dgm:prSet presAssocID="{72F0F9F5-4598-451D-92FE-2200258A4FCD}" presName="hierRoot1" presStyleCnt="0">
        <dgm:presLayoutVars>
          <dgm:hierBranch val="init"/>
        </dgm:presLayoutVars>
      </dgm:prSet>
      <dgm:spPr/>
    </dgm:pt>
    <dgm:pt modelId="{C191EEFC-626C-43BB-BC1B-80A38B1135D9}" type="pres">
      <dgm:prSet presAssocID="{72F0F9F5-4598-451D-92FE-2200258A4FCD}" presName="rootComposite1" presStyleCnt="0"/>
      <dgm:spPr/>
    </dgm:pt>
    <dgm:pt modelId="{2F0FF05A-7CCB-4E5B-9F4D-34C0C8301EC7}" type="pres">
      <dgm:prSet presAssocID="{72F0F9F5-4598-451D-92FE-2200258A4FCD}" presName="rootText1" presStyleLbl="node0" presStyleIdx="0" presStyleCnt="1" custScaleX="160429" custScaleY="1122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BFBFCA-20D5-458B-A479-5969BCE3AB9C}" type="pres">
      <dgm:prSet presAssocID="{72F0F9F5-4598-451D-92FE-2200258A4FC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B70AC93-0C93-422E-9D80-6D044870BC55}" type="pres">
      <dgm:prSet presAssocID="{72F0F9F5-4598-451D-92FE-2200258A4FCD}" presName="hierChild2" presStyleCnt="0"/>
      <dgm:spPr/>
    </dgm:pt>
    <dgm:pt modelId="{810AEC96-C961-4959-96AC-875AEB914659}" type="pres">
      <dgm:prSet presAssocID="{25F2CA0E-9A3C-4223-BE03-DF476C3CF08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2354E47-2602-4DD4-B177-121963E594C9}" type="pres">
      <dgm:prSet presAssocID="{068DE153-A980-4FD1-948D-A1D0A3670989}" presName="hierRoot2" presStyleCnt="0">
        <dgm:presLayoutVars>
          <dgm:hierBranch val="init"/>
        </dgm:presLayoutVars>
      </dgm:prSet>
      <dgm:spPr/>
    </dgm:pt>
    <dgm:pt modelId="{B916E8A5-E3FD-4631-9C23-6362E9865BB2}" type="pres">
      <dgm:prSet presAssocID="{068DE153-A980-4FD1-948D-A1D0A3670989}" presName="rootComposite" presStyleCnt="0"/>
      <dgm:spPr/>
    </dgm:pt>
    <dgm:pt modelId="{DC84D0A1-EB1B-4742-9558-BD81CB97061E}" type="pres">
      <dgm:prSet presAssocID="{068DE153-A980-4FD1-948D-A1D0A367098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4CA695-9F57-4E33-AB3E-1A06BB8BB523}" type="pres">
      <dgm:prSet presAssocID="{068DE153-A980-4FD1-948D-A1D0A3670989}" presName="rootConnector" presStyleLbl="node2" presStyleIdx="0" presStyleCnt="3"/>
      <dgm:spPr/>
      <dgm:t>
        <a:bodyPr/>
        <a:lstStyle/>
        <a:p>
          <a:endParaRPr lang="en-US"/>
        </a:p>
      </dgm:t>
    </dgm:pt>
    <dgm:pt modelId="{1437278C-3165-4858-8DC2-5A631571F279}" type="pres">
      <dgm:prSet presAssocID="{068DE153-A980-4FD1-948D-A1D0A3670989}" presName="hierChild4" presStyleCnt="0"/>
      <dgm:spPr/>
    </dgm:pt>
    <dgm:pt modelId="{37FF7E84-4C63-45C0-989D-867363D5A1D3}" type="pres">
      <dgm:prSet presAssocID="{068DE153-A980-4FD1-948D-A1D0A3670989}" presName="hierChild5" presStyleCnt="0"/>
      <dgm:spPr/>
    </dgm:pt>
    <dgm:pt modelId="{EE2A45D6-C430-4770-9199-83EEE56338A8}" type="pres">
      <dgm:prSet presAssocID="{8DA4B704-EF9A-4F72-BA8C-9445DA7D308C}" presName="Name37" presStyleLbl="parChTrans1D2" presStyleIdx="1" presStyleCnt="3"/>
      <dgm:spPr/>
      <dgm:t>
        <a:bodyPr/>
        <a:lstStyle/>
        <a:p>
          <a:endParaRPr lang="en-US"/>
        </a:p>
      </dgm:t>
    </dgm:pt>
    <dgm:pt modelId="{15C745D1-9DD6-4B76-9E7B-4C9563F6CF3E}" type="pres">
      <dgm:prSet presAssocID="{978BF4B1-A748-42CE-A780-F5F7F6983934}" presName="hierRoot2" presStyleCnt="0">
        <dgm:presLayoutVars>
          <dgm:hierBranch val="init"/>
        </dgm:presLayoutVars>
      </dgm:prSet>
      <dgm:spPr/>
    </dgm:pt>
    <dgm:pt modelId="{708F95AD-A130-4FB5-A404-31F7477CC9B3}" type="pres">
      <dgm:prSet presAssocID="{978BF4B1-A748-42CE-A780-F5F7F6983934}" presName="rootComposite" presStyleCnt="0"/>
      <dgm:spPr/>
    </dgm:pt>
    <dgm:pt modelId="{FC391CE0-E1A8-44EB-B157-041B0153BBC4}" type="pres">
      <dgm:prSet presAssocID="{978BF4B1-A748-42CE-A780-F5F7F698393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311D95-632F-47A7-AE69-8F9EDF06650D}" type="pres">
      <dgm:prSet presAssocID="{978BF4B1-A748-42CE-A780-F5F7F6983934}" presName="rootConnector" presStyleLbl="node2" presStyleIdx="1" presStyleCnt="3"/>
      <dgm:spPr/>
      <dgm:t>
        <a:bodyPr/>
        <a:lstStyle/>
        <a:p>
          <a:endParaRPr lang="en-US"/>
        </a:p>
      </dgm:t>
    </dgm:pt>
    <dgm:pt modelId="{EF92CCEB-7CD1-422E-837D-657D20488C90}" type="pres">
      <dgm:prSet presAssocID="{978BF4B1-A748-42CE-A780-F5F7F6983934}" presName="hierChild4" presStyleCnt="0"/>
      <dgm:spPr/>
    </dgm:pt>
    <dgm:pt modelId="{75E823A5-EFD1-4589-9458-78AFD870E296}" type="pres">
      <dgm:prSet presAssocID="{978BF4B1-A748-42CE-A780-F5F7F6983934}" presName="hierChild5" presStyleCnt="0"/>
      <dgm:spPr/>
    </dgm:pt>
    <dgm:pt modelId="{FE25871C-C784-433B-8642-AA2197768863}" type="pres">
      <dgm:prSet presAssocID="{86553F93-12C6-45F4-A63B-8CD6F9B6CE80}" presName="Name37" presStyleLbl="parChTrans1D2" presStyleIdx="2" presStyleCnt="3"/>
      <dgm:spPr/>
      <dgm:t>
        <a:bodyPr/>
        <a:lstStyle/>
        <a:p>
          <a:endParaRPr lang="en-US"/>
        </a:p>
      </dgm:t>
    </dgm:pt>
    <dgm:pt modelId="{2EE48DD3-EA9D-4A04-88B1-0FCF7EDE9592}" type="pres">
      <dgm:prSet presAssocID="{9466E773-D98D-423E-BAAE-1CC0138EE5B8}" presName="hierRoot2" presStyleCnt="0">
        <dgm:presLayoutVars>
          <dgm:hierBranch val="init"/>
        </dgm:presLayoutVars>
      </dgm:prSet>
      <dgm:spPr/>
    </dgm:pt>
    <dgm:pt modelId="{5953F026-5D9B-4FEC-AB8A-4BD0612B1F95}" type="pres">
      <dgm:prSet presAssocID="{9466E773-D98D-423E-BAAE-1CC0138EE5B8}" presName="rootComposite" presStyleCnt="0"/>
      <dgm:spPr/>
    </dgm:pt>
    <dgm:pt modelId="{0E7AAECB-1F6F-497C-822E-F1D39B7B918D}" type="pres">
      <dgm:prSet presAssocID="{9466E773-D98D-423E-BAAE-1CC0138EE5B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5857F4-3AC0-4F8A-9537-1A3EE131B50B}" type="pres">
      <dgm:prSet presAssocID="{9466E773-D98D-423E-BAAE-1CC0138EE5B8}" presName="rootConnector" presStyleLbl="node2" presStyleIdx="2" presStyleCnt="3"/>
      <dgm:spPr/>
      <dgm:t>
        <a:bodyPr/>
        <a:lstStyle/>
        <a:p>
          <a:endParaRPr lang="en-US"/>
        </a:p>
      </dgm:t>
    </dgm:pt>
    <dgm:pt modelId="{A7E27B26-5F52-4279-A132-B1D46E979DDA}" type="pres">
      <dgm:prSet presAssocID="{9466E773-D98D-423E-BAAE-1CC0138EE5B8}" presName="hierChild4" presStyleCnt="0"/>
      <dgm:spPr/>
    </dgm:pt>
    <dgm:pt modelId="{52A1F07D-A8AA-4EBB-B26A-AABA90B119E7}" type="pres">
      <dgm:prSet presAssocID="{9466E773-D98D-423E-BAAE-1CC0138EE5B8}" presName="hierChild5" presStyleCnt="0"/>
      <dgm:spPr/>
    </dgm:pt>
    <dgm:pt modelId="{B570A91C-368D-489B-8B66-32F2555F9991}" type="pres">
      <dgm:prSet presAssocID="{72F0F9F5-4598-451D-92FE-2200258A4FCD}" presName="hierChild3" presStyleCnt="0"/>
      <dgm:spPr/>
    </dgm:pt>
  </dgm:ptLst>
  <dgm:cxnLst>
    <dgm:cxn modelId="{A2F36D09-C723-4A97-BC6F-B6E9D826AAAB}" srcId="{72F0F9F5-4598-451D-92FE-2200258A4FCD}" destId="{978BF4B1-A748-42CE-A780-F5F7F6983934}" srcOrd="1" destOrd="0" parTransId="{8DA4B704-EF9A-4F72-BA8C-9445DA7D308C}" sibTransId="{67B12EFF-926C-4464-93AB-1825607D6EAF}"/>
    <dgm:cxn modelId="{310EF7BC-F2FB-4461-A8DE-ADE0DF2D0340}" type="presOf" srcId="{068DE153-A980-4FD1-948D-A1D0A3670989}" destId="{DC84D0A1-EB1B-4742-9558-BD81CB97061E}" srcOrd="0" destOrd="0" presId="urn:microsoft.com/office/officeart/2005/8/layout/orgChart1"/>
    <dgm:cxn modelId="{72E65ACF-A04A-4451-ACF6-48B601666B1D}" srcId="{72F0F9F5-4598-451D-92FE-2200258A4FCD}" destId="{9466E773-D98D-423E-BAAE-1CC0138EE5B8}" srcOrd="2" destOrd="0" parTransId="{86553F93-12C6-45F4-A63B-8CD6F9B6CE80}" sibTransId="{6EDDB1DF-C223-4ABF-BC28-51BA478F0A94}"/>
    <dgm:cxn modelId="{BE4D83C1-18A3-4A17-BA30-5A03236E307D}" srcId="{E19138CC-61C3-455A-9498-5718198CA2F4}" destId="{72F0F9F5-4598-451D-92FE-2200258A4FCD}" srcOrd="0" destOrd="0" parTransId="{AC268761-0C33-4336-B995-96B13D54B2BF}" sibTransId="{A79FAD11-A0E3-492B-A600-1C559317588B}"/>
    <dgm:cxn modelId="{8577626C-55AC-42C6-98E4-C439E66C1772}" type="presOf" srcId="{9466E773-D98D-423E-BAAE-1CC0138EE5B8}" destId="{0E7AAECB-1F6F-497C-822E-F1D39B7B918D}" srcOrd="0" destOrd="0" presId="urn:microsoft.com/office/officeart/2005/8/layout/orgChart1"/>
    <dgm:cxn modelId="{61C17700-D7E8-4E49-952E-8919AF7219E2}" srcId="{72F0F9F5-4598-451D-92FE-2200258A4FCD}" destId="{068DE153-A980-4FD1-948D-A1D0A3670989}" srcOrd="0" destOrd="0" parTransId="{25F2CA0E-9A3C-4223-BE03-DF476C3CF08A}" sibTransId="{2808E9F6-CBBB-48FE-91DA-4E930DD9B50E}"/>
    <dgm:cxn modelId="{C464FAF3-3429-4488-9177-56299AAF9A79}" type="presOf" srcId="{9466E773-D98D-423E-BAAE-1CC0138EE5B8}" destId="{EE5857F4-3AC0-4F8A-9537-1A3EE131B50B}" srcOrd="1" destOrd="0" presId="urn:microsoft.com/office/officeart/2005/8/layout/orgChart1"/>
    <dgm:cxn modelId="{57FC173D-E92D-43CC-BCDF-4A6C66146B7F}" type="presOf" srcId="{25F2CA0E-9A3C-4223-BE03-DF476C3CF08A}" destId="{810AEC96-C961-4959-96AC-875AEB914659}" srcOrd="0" destOrd="0" presId="urn:microsoft.com/office/officeart/2005/8/layout/orgChart1"/>
    <dgm:cxn modelId="{99C78A02-88CA-4F70-9FF5-3526688B7825}" type="presOf" srcId="{978BF4B1-A748-42CE-A780-F5F7F6983934}" destId="{FC391CE0-E1A8-44EB-B157-041B0153BBC4}" srcOrd="0" destOrd="0" presId="urn:microsoft.com/office/officeart/2005/8/layout/orgChart1"/>
    <dgm:cxn modelId="{64EA8FCA-1124-48D4-8457-96C2F9B17808}" type="presOf" srcId="{72F0F9F5-4598-451D-92FE-2200258A4FCD}" destId="{2F0FF05A-7CCB-4E5B-9F4D-34C0C8301EC7}" srcOrd="0" destOrd="0" presId="urn:microsoft.com/office/officeart/2005/8/layout/orgChart1"/>
    <dgm:cxn modelId="{7AE7A322-4FC2-4970-9680-6E38F79BC941}" type="presOf" srcId="{8DA4B704-EF9A-4F72-BA8C-9445DA7D308C}" destId="{EE2A45D6-C430-4770-9199-83EEE56338A8}" srcOrd="0" destOrd="0" presId="urn:microsoft.com/office/officeart/2005/8/layout/orgChart1"/>
    <dgm:cxn modelId="{9525C7F3-D687-4399-B7D7-60745F34C88D}" type="presOf" srcId="{72F0F9F5-4598-451D-92FE-2200258A4FCD}" destId="{89BFBFCA-20D5-458B-A479-5969BCE3AB9C}" srcOrd="1" destOrd="0" presId="urn:microsoft.com/office/officeart/2005/8/layout/orgChart1"/>
    <dgm:cxn modelId="{FE5C979A-FC6A-4436-9C37-1C6411891ADE}" type="presOf" srcId="{978BF4B1-A748-42CE-A780-F5F7F6983934}" destId="{09311D95-632F-47A7-AE69-8F9EDF06650D}" srcOrd="1" destOrd="0" presId="urn:microsoft.com/office/officeart/2005/8/layout/orgChart1"/>
    <dgm:cxn modelId="{B2348E24-D0A7-4322-B560-F75152B51DD1}" type="presOf" srcId="{E19138CC-61C3-455A-9498-5718198CA2F4}" destId="{C5B93403-CEC3-492C-93DB-959E2132722E}" srcOrd="0" destOrd="0" presId="urn:microsoft.com/office/officeart/2005/8/layout/orgChart1"/>
    <dgm:cxn modelId="{08CA5DDF-0615-49C3-9B8F-7DC814DB8CCB}" type="presOf" srcId="{86553F93-12C6-45F4-A63B-8CD6F9B6CE80}" destId="{FE25871C-C784-433B-8642-AA2197768863}" srcOrd="0" destOrd="0" presId="urn:microsoft.com/office/officeart/2005/8/layout/orgChart1"/>
    <dgm:cxn modelId="{17EA2856-93EF-4107-B573-29413B010946}" type="presOf" srcId="{068DE153-A980-4FD1-948D-A1D0A3670989}" destId="{3D4CA695-9F57-4E33-AB3E-1A06BB8BB523}" srcOrd="1" destOrd="0" presId="urn:microsoft.com/office/officeart/2005/8/layout/orgChart1"/>
    <dgm:cxn modelId="{EF7FA947-5CC5-498D-AF57-6F993B745E5B}" type="presParOf" srcId="{C5B93403-CEC3-492C-93DB-959E2132722E}" destId="{9068EF39-472C-4647-AE10-7677E3739271}" srcOrd="0" destOrd="0" presId="urn:microsoft.com/office/officeart/2005/8/layout/orgChart1"/>
    <dgm:cxn modelId="{79563C90-0F76-4962-9F60-20AE87EBBC43}" type="presParOf" srcId="{9068EF39-472C-4647-AE10-7677E3739271}" destId="{C191EEFC-626C-43BB-BC1B-80A38B1135D9}" srcOrd="0" destOrd="0" presId="urn:microsoft.com/office/officeart/2005/8/layout/orgChart1"/>
    <dgm:cxn modelId="{9B9D5C93-CA43-4F0B-8B33-AFCBBEB62003}" type="presParOf" srcId="{C191EEFC-626C-43BB-BC1B-80A38B1135D9}" destId="{2F0FF05A-7CCB-4E5B-9F4D-34C0C8301EC7}" srcOrd="0" destOrd="0" presId="urn:microsoft.com/office/officeart/2005/8/layout/orgChart1"/>
    <dgm:cxn modelId="{F7E729F2-4505-499D-BCB1-5295A570D2AF}" type="presParOf" srcId="{C191EEFC-626C-43BB-BC1B-80A38B1135D9}" destId="{89BFBFCA-20D5-458B-A479-5969BCE3AB9C}" srcOrd="1" destOrd="0" presId="urn:microsoft.com/office/officeart/2005/8/layout/orgChart1"/>
    <dgm:cxn modelId="{1D396CB0-ABDB-4008-93E9-A62A4F6010EB}" type="presParOf" srcId="{9068EF39-472C-4647-AE10-7677E3739271}" destId="{9B70AC93-0C93-422E-9D80-6D044870BC55}" srcOrd="1" destOrd="0" presId="urn:microsoft.com/office/officeart/2005/8/layout/orgChart1"/>
    <dgm:cxn modelId="{DA01495D-52E2-4E57-85A7-AD8F80682EC6}" type="presParOf" srcId="{9B70AC93-0C93-422E-9D80-6D044870BC55}" destId="{810AEC96-C961-4959-96AC-875AEB914659}" srcOrd="0" destOrd="0" presId="urn:microsoft.com/office/officeart/2005/8/layout/orgChart1"/>
    <dgm:cxn modelId="{B9D4AF16-FAC4-4DD4-9A31-4753CF67B538}" type="presParOf" srcId="{9B70AC93-0C93-422E-9D80-6D044870BC55}" destId="{52354E47-2602-4DD4-B177-121963E594C9}" srcOrd="1" destOrd="0" presId="urn:microsoft.com/office/officeart/2005/8/layout/orgChart1"/>
    <dgm:cxn modelId="{77C0D3F3-FBF5-4D9E-9914-B348AF87086A}" type="presParOf" srcId="{52354E47-2602-4DD4-B177-121963E594C9}" destId="{B916E8A5-E3FD-4631-9C23-6362E9865BB2}" srcOrd="0" destOrd="0" presId="urn:microsoft.com/office/officeart/2005/8/layout/orgChart1"/>
    <dgm:cxn modelId="{B1517F5F-C107-43ED-9DF9-E664701A7140}" type="presParOf" srcId="{B916E8A5-E3FD-4631-9C23-6362E9865BB2}" destId="{DC84D0A1-EB1B-4742-9558-BD81CB97061E}" srcOrd="0" destOrd="0" presId="urn:microsoft.com/office/officeart/2005/8/layout/orgChart1"/>
    <dgm:cxn modelId="{A9294650-B1A3-47FB-BD0B-404B04F5AB76}" type="presParOf" srcId="{B916E8A5-E3FD-4631-9C23-6362E9865BB2}" destId="{3D4CA695-9F57-4E33-AB3E-1A06BB8BB523}" srcOrd="1" destOrd="0" presId="urn:microsoft.com/office/officeart/2005/8/layout/orgChart1"/>
    <dgm:cxn modelId="{8CA73F6E-5468-41D8-BA31-9EFED60C2415}" type="presParOf" srcId="{52354E47-2602-4DD4-B177-121963E594C9}" destId="{1437278C-3165-4858-8DC2-5A631571F279}" srcOrd="1" destOrd="0" presId="urn:microsoft.com/office/officeart/2005/8/layout/orgChart1"/>
    <dgm:cxn modelId="{D73AFD88-488C-4329-992A-4A6CE36C1D4F}" type="presParOf" srcId="{52354E47-2602-4DD4-B177-121963E594C9}" destId="{37FF7E84-4C63-45C0-989D-867363D5A1D3}" srcOrd="2" destOrd="0" presId="urn:microsoft.com/office/officeart/2005/8/layout/orgChart1"/>
    <dgm:cxn modelId="{3BA49ABE-89FE-4A11-912F-B39AFFED9578}" type="presParOf" srcId="{9B70AC93-0C93-422E-9D80-6D044870BC55}" destId="{EE2A45D6-C430-4770-9199-83EEE56338A8}" srcOrd="2" destOrd="0" presId="urn:microsoft.com/office/officeart/2005/8/layout/orgChart1"/>
    <dgm:cxn modelId="{0355699B-82BB-4FC7-A7FD-AC844B0F62D5}" type="presParOf" srcId="{9B70AC93-0C93-422E-9D80-6D044870BC55}" destId="{15C745D1-9DD6-4B76-9E7B-4C9563F6CF3E}" srcOrd="3" destOrd="0" presId="urn:microsoft.com/office/officeart/2005/8/layout/orgChart1"/>
    <dgm:cxn modelId="{75418F7A-1498-406B-AE2B-3ED06C736CFD}" type="presParOf" srcId="{15C745D1-9DD6-4B76-9E7B-4C9563F6CF3E}" destId="{708F95AD-A130-4FB5-A404-31F7477CC9B3}" srcOrd="0" destOrd="0" presId="urn:microsoft.com/office/officeart/2005/8/layout/orgChart1"/>
    <dgm:cxn modelId="{FE97D13D-B106-48F8-BF91-663BBF154903}" type="presParOf" srcId="{708F95AD-A130-4FB5-A404-31F7477CC9B3}" destId="{FC391CE0-E1A8-44EB-B157-041B0153BBC4}" srcOrd="0" destOrd="0" presId="urn:microsoft.com/office/officeart/2005/8/layout/orgChart1"/>
    <dgm:cxn modelId="{C063CB83-141C-4141-9EFA-9576BC8AB2F5}" type="presParOf" srcId="{708F95AD-A130-4FB5-A404-31F7477CC9B3}" destId="{09311D95-632F-47A7-AE69-8F9EDF06650D}" srcOrd="1" destOrd="0" presId="urn:microsoft.com/office/officeart/2005/8/layout/orgChart1"/>
    <dgm:cxn modelId="{922C2520-33F9-4019-A448-20D59CEDC0FD}" type="presParOf" srcId="{15C745D1-9DD6-4B76-9E7B-4C9563F6CF3E}" destId="{EF92CCEB-7CD1-422E-837D-657D20488C90}" srcOrd="1" destOrd="0" presId="urn:microsoft.com/office/officeart/2005/8/layout/orgChart1"/>
    <dgm:cxn modelId="{0C648A34-AD7B-4F8F-AFED-95958D780D69}" type="presParOf" srcId="{15C745D1-9DD6-4B76-9E7B-4C9563F6CF3E}" destId="{75E823A5-EFD1-4589-9458-78AFD870E296}" srcOrd="2" destOrd="0" presId="urn:microsoft.com/office/officeart/2005/8/layout/orgChart1"/>
    <dgm:cxn modelId="{80F95916-0C15-4E32-9950-53F3B983CA61}" type="presParOf" srcId="{9B70AC93-0C93-422E-9D80-6D044870BC55}" destId="{FE25871C-C784-433B-8642-AA2197768863}" srcOrd="4" destOrd="0" presId="urn:microsoft.com/office/officeart/2005/8/layout/orgChart1"/>
    <dgm:cxn modelId="{15D144B7-9B91-4768-AF1F-23CD44077D29}" type="presParOf" srcId="{9B70AC93-0C93-422E-9D80-6D044870BC55}" destId="{2EE48DD3-EA9D-4A04-88B1-0FCF7EDE9592}" srcOrd="5" destOrd="0" presId="urn:microsoft.com/office/officeart/2005/8/layout/orgChart1"/>
    <dgm:cxn modelId="{7A7E0E3F-C6A3-45DF-8029-27CA1F2D3445}" type="presParOf" srcId="{2EE48DD3-EA9D-4A04-88B1-0FCF7EDE9592}" destId="{5953F026-5D9B-4FEC-AB8A-4BD0612B1F95}" srcOrd="0" destOrd="0" presId="urn:microsoft.com/office/officeart/2005/8/layout/orgChart1"/>
    <dgm:cxn modelId="{0CCF4F76-B494-4DBF-9E90-2D1FD0207DEB}" type="presParOf" srcId="{5953F026-5D9B-4FEC-AB8A-4BD0612B1F95}" destId="{0E7AAECB-1F6F-497C-822E-F1D39B7B918D}" srcOrd="0" destOrd="0" presId="urn:microsoft.com/office/officeart/2005/8/layout/orgChart1"/>
    <dgm:cxn modelId="{806868D7-AFAD-4416-9F71-E33895DF54B1}" type="presParOf" srcId="{5953F026-5D9B-4FEC-AB8A-4BD0612B1F95}" destId="{EE5857F4-3AC0-4F8A-9537-1A3EE131B50B}" srcOrd="1" destOrd="0" presId="urn:microsoft.com/office/officeart/2005/8/layout/orgChart1"/>
    <dgm:cxn modelId="{15AC9675-B57E-4BC8-AA1B-D17A29DB4FA8}" type="presParOf" srcId="{2EE48DD3-EA9D-4A04-88B1-0FCF7EDE9592}" destId="{A7E27B26-5F52-4279-A132-B1D46E979DDA}" srcOrd="1" destOrd="0" presId="urn:microsoft.com/office/officeart/2005/8/layout/orgChart1"/>
    <dgm:cxn modelId="{2796B350-8D94-44EF-850A-55B328FBDFAD}" type="presParOf" srcId="{2EE48DD3-EA9D-4A04-88B1-0FCF7EDE9592}" destId="{52A1F07D-A8AA-4EBB-B26A-AABA90B119E7}" srcOrd="2" destOrd="0" presId="urn:microsoft.com/office/officeart/2005/8/layout/orgChart1"/>
    <dgm:cxn modelId="{F3F94A95-E088-4B97-B674-98942F3D2933}" type="presParOf" srcId="{9068EF39-472C-4647-AE10-7677E3739271}" destId="{B570A91C-368D-489B-8B66-32F2555F99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9138CC-61C3-455A-9498-5718198CA2F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F0F9F5-4598-451D-92FE-2200258A4FCD}">
      <dgm:prSet phldrT="[Text]" custT="1"/>
      <dgm:spPr/>
      <dgm:t>
        <a:bodyPr/>
        <a:lstStyle/>
        <a:p>
          <a:r>
            <a:rPr lang="en-US" sz="2400" dirty="0" smtClean="0">
              <a:latin typeface="Arial Black" pitchFamily="34" charset="0"/>
            </a:rPr>
            <a:t>Southern New Hampshire University</a:t>
          </a:r>
          <a:endParaRPr lang="en-US" sz="2400" dirty="0">
            <a:latin typeface="Arial Black" pitchFamily="34" charset="0"/>
          </a:endParaRPr>
        </a:p>
      </dgm:t>
    </dgm:pt>
    <dgm:pt modelId="{AC268761-0C33-4336-B995-96B13D54B2BF}" type="parTrans" cxnId="{BE4D83C1-18A3-4A17-BA30-5A03236E307D}">
      <dgm:prSet/>
      <dgm:spPr/>
      <dgm:t>
        <a:bodyPr/>
        <a:lstStyle/>
        <a:p>
          <a:endParaRPr lang="en-US"/>
        </a:p>
      </dgm:t>
    </dgm:pt>
    <dgm:pt modelId="{A79FAD11-A0E3-492B-A600-1C559317588B}" type="sibTrans" cxnId="{BE4D83C1-18A3-4A17-BA30-5A03236E307D}">
      <dgm:prSet/>
      <dgm:spPr/>
      <dgm:t>
        <a:bodyPr/>
        <a:lstStyle/>
        <a:p>
          <a:endParaRPr lang="en-US"/>
        </a:p>
      </dgm:t>
    </dgm:pt>
    <dgm:pt modelId="{068DE153-A980-4FD1-948D-A1D0A3670989}">
      <dgm:prSet phldrT="[Text]" custT="1"/>
      <dgm:spPr/>
      <dgm:t>
        <a:bodyPr/>
        <a:lstStyle/>
        <a:p>
          <a:r>
            <a:rPr lang="en-US" sz="2000" dirty="0" smtClean="0">
              <a:latin typeface="Arial Black" pitchFamily="34" charset="0"/>
            </a:rPr>
            <a:t>University College (UC)</a:t>
          </a:r>
          <a:endParaRPr lang="en-US" sz="2000" dirty="0">
            <a:latin typeface="Arial Black" pitchFamily="34" charset="0"/>
          </a:endParaRPr>
        </a:p>
      </dgm:t>
    </dgm:pt>
    <dgm:pt modelId="{25F2CA0E-9A3C-4223-BE03-DF476C3CF08A}" type="parTrans" cxnId="{61C17700-D7E8-4E49-952E-8919AF7219E2}">
      <dgm:prSet/>
      <dgm:spPr/>
      <dgm:t>
        <a:bodyPr/>
        <a:lstStyle/>
        <a:p>
          <a:endParaRPr lang="en-US"/>
        </a:p>
      </dgm:t>
    </dgm:pt>
    <dgm:pt modelId="{2808E9F6-CBBB-48FE-91DA-4E930DD9B50E}" type="sibTrans" cxnId="{61C17700-D7E8-4E49-952E-8919AF7219E2}">
      <dgm:prSet/>
      <dgm:spPr/>
      <dgm:t>
        <a:bodyPr/>
        <a:lstStyle/>
        <a:p>
          <a:endParaRPr lang="en-US"/>
        </a:p>
      </dgm:t>
    </dgm:pt>
    <dgm:pt modelId="{978BF4B1-A748-42CE-A780-F5F7F6983934}">
      <dgm:prSet phldrT="[Text]" custT="1"/>
      <dgm:spPr/>
      <dgm:t>
        <a:bodyPr/>
        <a:lstStyle/>
        <a:p>
          <a:r>
            <a:rPr lang="en-US" sz="2000" dirty="0" smtClean="0">
              <a:latin typeface="Arial Black" pitchFamily="34" charset="0"/>
            </a:rPr>
            <a:t>College of Online &amp; Continuing Education (COCE)</a:t>
          </a:r>
          <a:endParaRPr lang="en-US" sz="2000" dirty="0">
            <a:latin typeface="Arial Black" pitchFamily="34" charset="0"/>
          </a:endParaRPr>
        </a:p>
      </dgm:t>
    </dgm:pt>
    <dgm:pt modelId="{8DA4B704-EF9A-4F72-BA8C-9445DA7D308C}" type="parTrans" cxnId="{A2F36D09-C723-4A97-BC6F-B6E9D826AAAB}">
      <dgm:prSet/>
      <dgm:spPr/>
      <dgm:t>
        <a:bodyPr/>
        <a:lstStyle/>
        <a:p>
          <a:endParaRPr lang="en-US"/>
        </a:p>
      </dgm:t>
    </dgm:pt>
    <dgm:pt modelId="{67B12EFF-926C-4464-93AB-1825607D6EAF}" type="sibTrans" cxnId="{A2F36D09-C723-4A97-BC6F-B6E9D826AAAB}">
      <dgm:prSet/>
      <dgm:spPr/>
      <dgm:t>
        <a:bodyPr/>
        <a:lstStyle/>
        <a:p>
          <a:endParaRPr lang="en-US"/>
        </a:p>
      </dgm:t>
    </dgm:pt>
    <dgm:pt modelId="{9466E773-D98D-423E-BAAE-1CC0138EE5B8}">
      <dgm:prSet phldrT="[Text]" custT="1"/>
      <dgm:spPr/>
      <dgm:t>
        <a:bodyPr/>
        <a:lstStyle/>
        <a:p>
          <a:r>
            <a:rPr lang="en-US" sz="2000" dirty="0" smtClean="0">
              <a:latin typeface="Arial Black" pitchFamily="34" charset="0"/>
            </a:rPr>
            <a:t>College for America (</a:t>
          </a:r>
          <a:r>
            <a:rPr lang="en-US" sz="2000" dirty="0" err="1" smtClean="0">
              <a:latin typeface="Arial Black" pitchFamily="34" charset="0"/>
            </a:rPr>
            <a:t>CfA</a:t>
          </a:r>
          <a:r>
            <a:rPr lang="en-US" sz="2000" dirty="0" smtClean="0">
              <a:latin typeface="Arial Black" pitchFamily="34" charset="0"/>
            </a:rPr>
            <a:t>)</a:t>
          </a:r>
          <a:endParaRPr lang="en-US" sz="2000" dirty="0">
            <a:latin typeface="Arial Black" pitchFamily="34" charset="0"/>
          </a:endParaRPr>
        </a:p>
      </dgm:t>
    </dgm:pt>
    <dgm:pt modelId="{86553F93-12C6-45F4-A63B-8CD6F9B6CE80}" type="parTrans" cxnId="{72E65ACF-A04A-4451-ACF6-48B601666B1D}">
      <dgm:prSet/>
      <dgm:spPr/>
      <dgm:t>
        <a:bodyPr/>
        <a:lstStyle/>
        <a:p>
          <a:endParaRPr lang="en-US"/>
        </a:p>
      </dgm:t>
    </dgm:pt>
    <dgm:pt modelId="{6EDDB1DF-C223-4ABF-BC28-51BA478F0A94}" type="sibTrans" cxnId="{72E65ACF-A04A-4451-ACF6-48B601666B1D}">
      <dgm:prSet/>
      <dgm:spPr/>
      <dgm:t>
        <a:bodyPr/>
        <a:lstStyle/>
        <a:p>
          <a:endParaRPr lang="en-US"/>
        </a:p>
      </dgm:t>
    </dgm:pt>
    <dgm:pt modelId="{C5B93403-CEC3-492C-93DB-959E2132722E}" type="pres">
      <dgm:prSet presAssocID="{E19138CC-61C3-455A-9498-5718198CA2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68EF39-472C-4647-AE10-7677E3739271}" type="pres">
      <dgm:prSet presAssocID="{72F0F9F5-4598-451D-92FE-2200258A4FCD}" presName="hierRoot1" presStyleCnt="0">
        <dgm:presLayoutVars>
          <dgm:hierBranch val="init"/>
        </dgm:presLayoutVars>
      </dgm:prSet>
      <dgm:spPr/>
    </dgm:pt>
    <dgm:pt modelId="{C191EEFC-626C-43BB-BC1B-80A38B1135D9}" type="pres">
      <dgm:prSet presAssocID="{72F0F9F5-4598-451D-92FE-2200258A4FCD}" presName="rootComposite1" presStyleCnt="0"/>
      <dgm:spPr/>
    </dgm:pt>
    <dgm:pt modelId="{2F0FF05A-7CCB-4E5B-9F4D-34C0C8301EC7}" type="pres">
      <dgm:prSet presAssocID="{72F0F9F5-4598-451D-92FE-2200258A4FCD}" presName="rootText1" presStyleLbl="node0" presStyleIdx="0" presStyleCnt="1" custScaleX="160429" custScaleY="733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BFBFCA-20D5-458B-A479-5969BCE3AB9C}" type="pres">
      <dgm:prSet presAssocID="{72F0F9F5-4598-451D-92FE-2200258A4FC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B70AC93-0C93-422E-9D80-6D044870BC55}" type="pres">
      <dgm:prSet presAssocID="{72F0F9F5-4598-451D-92FE-2200258A4FCD}" presName="hierChild2" presStyleCnt="0"/>
      <dgm:spPr/>
    </dgm:pt>
    <dgm:pt modelId="{810AEC96-C961-4959-96AC-875AEB914659}" type="pres">
      <dgm:prSet presAssocID="{25F2CA0E-9A3C-4223-BE03-DF476C3CF08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2354E47-2602-4DD4-B177-121963E594C9}" type="pres">
      <dgm:prSet presAssocID="{068DE153-A980-4FD1-948D-A1D0A3670989}" presName="hierRoot2" presStyleCnt="0">
        <dgm:presLayoutVars>
          <dgm:hierBranch val="init"/>
        </dgm:presLayoutVars>
      </dgm:prSet>
      <dgm:spPr/>
    </dgm:pt>
    <dgm:pt modelId="{B916E8A5-E3FD-4631-9C23-6362E9865BB2}" type="pres">
      <dgm:prSet presAssocID="{068DE153-A980-4FD1-948D-A1D0A3670989}" presName="rootComposite" presStyleCnt="0"/>
      <dgm:spPr/>
    </dgm:pt>
    <dgm:pt modelId="{DC84D0A1-EB1B-4742-9558-BD81CB97061E}" type="pres">
      <dgm:prSet presAssocID="{068DE153-A980-4FD1-948D-A1D0A367098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4CA695-9F57-4E33-AB3E-1A06BB8BB523}" type="pres">
      <dgm:prSet presAssocID="{068DE153-A980-4FD1-948D-A1D0A3670989}" presName="rootConnector" presStyleLbl="node2" presStyleIdx="0" presStyleCnt="3"/>
      <dgm:spPr/>
      <dgm:t>
        <a:bodyPr/>
        <a:lstStyle/>
        <a:p>
          <a:endParaRPr lang="en-US"/>
        </a:p>
      </dgm:t>
    </dgm:pt>
    <dgm:pt modelId="{1437278C-3165-4858-8DC2-5A631571F279}" type="pres">
      <dgm:prSet presAssocID="{068DE153-A980-4FD1-948D-A1D0A3670989}" presName="hierChild4" presStyleCnt="0"/>
      <dgm:spPr/>
    </dgm:pt>
    <dgm:pt modelId="{37FF7E84-4C63-45C0-989D-867363D5A1D3}" type="pres">
      <dgm:prSet presAssocID="{068DE153-A980-4FD1-948D-A1D0A3670989}" presName="hierChild5" presStyleCnt="0"/>
      <dgm:spPr/>
    </dgm:pt>
    <dgm:pt modelId="{EE2A45D6-C430-4770-9199-83EEE56338A8}" type="pres">
      <dgm:prSet presAssocID="{8DA4B704-EF9A-4F72-BA8C-9445DA7D308C}" presName="Name37" presStyleLbl="parChTrans1D2" presStyleIdx="1" presStyleCnt="3"/>
      <dgm:spPr/>
      <dgm:t>
        <a:bodyPr/>
        <a:lstStyle/>
        <a:p>
          <a:endParaRPr lang="en-US"/>
        </a:p>
      </dgm:t>
    </dgm:pt>
    <dgm:pt modelId="{15C745D1-9DD6-4B76-9E7B-4C9563F6CF3E}" type="pres">
      <dgm:prSet presAssocID="{978BF4B1-A748-42CE-A780-F5F7F6983934}" presName="hierRoot2" presStyleCnt="0">
        <dgm:presLayoutVars>
          <dgm:hierBranch val="init"/>
        </dgm:presLayoutVars>
      </dgm:prSet>
      <dgm:spPr/>
    </dgm:pt>
    <dgm:pt modelId="{708F95AD-A130-4FB5-A404-31F7477CC9B3}" type="pres">
      <dgm:prSet presAssocID="{978BF4B1-A748-42CE-A780-F5F7F6983934}" presName="rootComposite" presStyleCnt="0"/>
      <dgm:spPr/>
    </dgm:pt>
    <dgm:pt modelId="{FC391CE0-E1A8-44EB-B157-041B0153BBC4}" type="pres">
      <dgm:prSet presAssocID="{978BF4B1-A748-42CE-A780-F5F7F698393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311D95-632F-47A7-AE69-8F9EDF06650D}" type="pres">
      <dgm:prSet presAssocID="{978BF4B1-A748-42CE-A780-F5F7F6983934}" presName="rootConnector" presStyleLbl="node2" presStyleIdx="1" presStyleCnt="3"/>
      <dgm:spPr/>
      <dgm:t>
        <a:bodyPr/>
        <a:lstStyle/>
        <a:p>
          <a:endParaRPr lang="en-US"/>
        </a:p>
      </dgm:t>
    </dgm:pt>
    <dgm:pt modelId="{EF92CCEB-7CD1-422E-837D-657D20488C90}" type="pres">
      <dgm:prSet presAssocID="{978BF4B1-A748-42CE-A780-F5F7F6983934}" presName="hierChild4" presStyleCnt="0"/>
      <dgm:spPr/>
    </dgm:pt>
    <dgm:pt modelId="{75E823A5-EFD1-4589-9458-78AFD870E296}" type="pres">
      <dgm:prSet presAssocID="{978BF4B1-A748-42CE-A780-F5F7F6983934}" presName="hierChild5" presStyleCnt="0"/>
      <dgm:spPr/>
    </dgm:pt>
    <dgm:pt modelId="{FE25871C-C784-433B-8642-AA2197768863}" type="pres">
      <dgm:prSet presAssocID="{86553F93-12C6-45F4-A63B-8CD6F9B6CE80}" presName="Name37" presStyleLbl="parChTrans1D2" presStyleIdx="2" presStyleCnt="3"/>
      <dgm:spPr/>
      <dgm:t>
        <a:bodyPr/>
        <a:lstStyle/>
        <a:p>
          <a:endParaRPr lang="en-US"/>
        </a:p>
      </dgm:t>
    </dgm:pt>
    <dgm:pt modelId="{2EE48DD3-EA9D-4A04-88B1-0FCF7EDE9592}" type="pres">
      <dgm:prSet presAssocID="{9466E773-D98D-423E-BAAE-1CC0138EE5B8}" presName="hierRoot2" presStyleCnt="0">
        <dgm:presLayoutVars>
          <dgm:hierBranch val="init"/>
        </dgm:presLayoutVars>
      </dgm:prSet>
      <dgm:spPr/>
    </dgm:pt>
    <dgm:pt modelId="{5953F026-5D9B-4FEC-AB8A-4BD0612B1F95}" type="pres">
      <dgm:prSet presAssocID="{9466E773-D98D-423E-BAAE-1CC0138EE5B8}" presName="rootComposite" presStyleCnt="0"/>
      <dgm:spPr/>
    </dgm:pt>
    <dgm:pt modelId="{0E7AAECB-1F6F-497C-822E-F1D39B7B918D}" type="pres">
      <dgm:prSet presAssocID="{9466E773-D98D-423E-BAAE-1CC0138EE5B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5857F4-3AC0-4F8A-9537-1A3EE131B50B}" type="pres">
      <dgm:prSet presAssocID="{9466E773-D98D-423E-BAAE-1CC0138EE5B8}" presName="rootConnector" presStyleLbl="node2" presStyleIdx="2" presStyleCnt="3"/>
      <dgm:spPr/>
      <dgm:t>
        <a:bodyPr/>
        <a:lstStyle/>
        <a:p>
          <a:endParaRPr lang="en-US"/>
        </a:p>
      </dgm:t>
    </dgm:pt>
    <dgm:pt modelId="{A7E27B26-5F52-4279-A132-B1D46E979DDA}" type="pres">
      <dgm:prSet presAssocID="{9466E773-D98D-423E-BAAE-1CC0138EE5B8}" presName="hierChild4" presStyleCnt="0"/>
      <dgm:spPr/>
    </dgm:pt>
    <dgm:pt modelId="{52A1F07D-A8AA-4EBB-B26A-AABA90B119E7}" type="pres">
      <dgm:prSet presAssocID="{9466E773-D98D-423E-BAAE-1CC0138EE5B8}" presName="hierChild5" presStyleCnt="0"/>
      <dgm:spPr/>
    </dgm:pt>
    <dgm:pt modelId="{B570A91C-368D-489B-8B66-32F2555F9991}" type="pres">
      <dgm:prSet presAssocID="{72F0F9F5-4598-451D-92FE-2200258A4FCD}" presName="hierChild3" presStyleCnt="0"/>
      <dgm:spPr/>
    </dgm:pt>
  </dgm:ptLst>
  <dgm:cxnLst>
    <dgm:cxn modelId="{F08DA059-96D1-46A3-BBC5-09C991C1783C}" type="presOf" srcId="{8DA4B704-EF9A-4F72-BA8C-9445DA7D308C}" destId="{EE2A45D6-C430-4770-9199-83EEE56338A8}" srcOrd="0" destOrd="0" presId="urn:microsoft.com/office/officeart/2005/8/layout/orgChart1"/>
    <dgm:cxn modelId="{395B102B-AA44-4F77-989A-AE3C277DEDD1}" type="presOf" srcId="{068DE153-A980-4FD1-948D-A1D0A3670989}" destId="{DC84D0A1-EB1B-4742-9558-BD81CB97061E}" srcOrd="0" destOrd="0" presId="urn:microsoft.com/office/officeart/2005/8/layout/orgChart1"/>
    <dgm:cxn modelId="{CAD8215E-DBEB-4E90-AA53-31035DF2E50C}" type="presOf" srcId="{068DE153-A980-4FD1-948D-A1D0A3670989}" destId="{3D4CA695-9F57-4E33-AB3E-1A06BB8BB523}" srcOrd="1" destOrd="0" presId="urn:microsoft.com/office/officeart/2005/8/layout/orgChart1"/>
    <dgm:cxn modelId="{BE4D83C1-18A3-4A17-BA30-5A03236E307D}" srcId="{E19138CC-61C3-455A-9498-5718198CA2F4}" destId="{72F0F9F5-4598-451D-92FE-2200258A4FCD}" srcOrd="0" destOrd="0" parTransId="{AC268761-0C33-4336-B995-96B13D54B2BF}" sibTransId="{A79FAD11-A0E3-492B-A600-1C559317588B}"/>
    <dgm:cxn modelId="{086098FE-3980-43B4-8BB1-970727D1B73D}" type="presOf" srcId="{9466E773-D98D-423E-BAAE-1CC0138EE5B8}" destId="{0E7AAECB-1F6F-497C-822E-F1D39B7B918D}" srcOrd="0" destOrd="0" presId="urn:microsoft.com/office/officeart/2005/8/layout/orgChart1"/>
    <dgm:cxn modelId="{CDC57599-D838-4D8D-89B8-B69A81E5E964}" type="presOf" srcId="{9466E773-D98D-423E-BAAE-1CC0138EE5B8}" destId="{EE5857F4-3AC0-4F8A-9537-1A3EE131B50B}" srcOrd="1" destOrd="0" presId="urn:microsoft.com/office/officeart/2005/8/layout/orgChart1"/>
    <dgm:cxn modelId="{61C17700-D7E8-4E49-952E-8919AF7219E2}" srcId="{72F0F9F5-4598-451D-92FE-2200258A4FCD}" destId="{068DE153-A980-4FD1-948D-A1D0A3670989}" srcOrd="0" destOrd="0" parTransId="{25F2CA0E-9A3C-4223-BE03-DF476C3CF08A}" sibTransId="{2808E9F6-CBBB-48FE-91DA-4E930DD9B50E}"/>
    <dgm:cxn modelId="{6921AED9-37DA-435D-87E7-B8E2190643F4}" type="presOf" srcId="{E19138CC-61C3-455A-9498-5718198CA2F4}" destId="{C5B93403-CEC3-492C-93DB-959E2132722E}" srcOrd="0" destOrd="0" presId="urn:microsoft.com/office/officeart/2005/8/layout/orgChart1"/>
    <dgm:cxn modelId="{F7141DFF-96B9-4494-B921-AD8EC8886DA5}" type="presOf" srcId="{978BF4B1-A748-42CE-A780-F5F7F6983934}" destId="{FC391CE0-E1A8-44EB-B157-041B0153BBC4}" srcOrd="0" destOrd="0" presId="urn:microsoft.com/office/officeart/2005/8/layout/orgChart1"/>
    <dgm:cxn modelId="{63B0F14D-2A49-4C77-B383-5436F8622BBE}" type="presOf" srcId="{72F0F9F5-4598-451D-92FE-2200258A4FCD}" destId="{2F0FF05A-7CCB-4E5B-9F4D-34C0C8301EC7}" srcOrd="0" destOrd="0" presId="urn:microsoft.com/office/officeart/2005/8/layout/orgChart1"/>
    <dgm:cxn modelId="{E948955E-E9D6-4533-AE82-BBEA0C4E8C01}" type="presOf" srcId="{25F2CA0E-9A3C-4223-BE03-DF476C3CF08A}" destId="{810AEC96-C961-4959-96AC-875AEB914659}" srcOrd="0" destOrd="0" presId="urn:microsoft.com/office/officeart/2005/8/layout/orgChart1"/>
    <dgm:cxn modelId="{A2F36D09-C723-4A97-BC6F-B6E9D826AAAB}" srcId="{72F0F9F5-4598-451D-92FE-2200258A4FCD}" destId="{978BF4B1-A748-42CE-A780-F5F7F6983934}" srcOrd="1" destOrd="0" parTransId="{8DA4B704-EF9A-4F72-BA8C-9445DA7D308C}" sibTransId="{67B12EFF-926C-4464-93AB-1825607D6EAF}"/>
    <dgm:cxn modelId="{05805FDA-9A4E-49C4-BEF9-5CB2A5EAAD55}" type="presOf" srcId="{86553F93-12C6-45F4-A63B-8CD6F9B6CE80}" destId="{FE25871C-C784-433B-8642-AA2197768863}" srcOrd="0" destOrd="0" presId="urn:microsoft.com/office/officeart/2005/8/layout/orgChart1"/>
    <dgm:cxn modelId="{654B9ED2-61AC-47CE-8D52-2DA8B3361AC5}" type="presOf" srcId="{978BF4B1-A748-42CE-A780-F5F7F6983934}" destId="{09311D95-632F-47A7-AE69-8F9EDF06650D}" srcOrd="1" destOrd="0" presId="urn:microsoft.com/office/officeart/2005/8/layout/orgChart1"/>
    <dgm:cxn modelId="{72E65ACF-A04A-4451-ACF6-48B601666B1D}" srcId="{72F0F9F5-4598-451D-92FE-2200258A4FCD}" destId="{9466E773-D98D-423E-BAAE-1CC0138EE5B8}" srcOrd="2" destOrd="0" parTransId="{86553F93-12C6-45F4-A63B-8CD6F9B6CE80}" sibTransId="{6EDDB1DF-C223-4ABF-BC28-51BA478F0A94}"/>
    <dgm:cxn modelId="{E950AC4D-0D98-43EB-A3BB-D5E2C90D7B84}" type="presOf" srcId="{72F0F9F5-4598-451D-92FE-2200258A4FCD}" destId="{89BFBFCA-20D5-458B-A479-5969BCE3AB9C}" srcOrd="1" destOrd="0" presId="urn:microsoft.com/office/officeart/2005/8/layout/orgChart1"/>
    <dgm:cxn modelId="{9E7C3D36-9FC1-487D-BF1C-DFE2B0142433}" type="presParOf" srcId="{C5B93403-CEC3-492C-93DB-959E2132722E}" destId="{9068EF39-472C-4647-AE10-7677E3739271}" srcOrd="0" destOrd="0" presId="urn:microsoft.com/office/officeart/2005/8/layout/orgChart1"/>
    <dgm:cxn modelId="{3D54F98D-40EC-4024-8203-FA3FAF38E0F2}" type="presParOf" srcId="{9068EF39-472C-4647-AE10-7677E3739271}" destId="{C191EEFC-626C-43BB-BC1B-80A38B1135D9}" srcOrd="0" destOrd="0" presId="urn:microsoft.com/office/officeart/2005/8/layout/orgChart1"/>
    <dgm:cxn modelId="{8EC68610-0010-44BD-9383-8209B202E165}" type="presParOf" srcId="{C191EEFC-626C-43BB-BC1B-80A38B1135D9}" destId="{2F0FF05A-7CCB-4E5B-9F4D-34C0C8301EC7}" srcOrd="0" destOrd="0" presId="urn:microsoft.com/office/officeart/2005/8/layout/orgChart1"/>
    <dgm:cxn modelId="{9FD80FFF-1AD2-4EE3-97AA-1800979EA28E}" type="presParOf" srcId="{C191EEFC-626C-43BB-BC1B-80A38B1135D9}" destId="{89BFBFCA-20D5-458B-A479-5969BCE3AB9C}" srcOrd="1" destOrd="0" presId="urn:microsoft.com/office/officeart/2005/8/layout/orgChart1"/>
    <dgm:cxn modelId="{D1DF9D7C-51D3-4A35-A2F4-CBA0D2756BAB}" type="presParOf" srcId="{9068EF39-472C-4647-AE10-7677E3739271}" destId="{9B70AC93-0C93-422E-9D80-6D044870BC55}" srcOrd="1" destOrd="0" presId="urn:microsoft.com/office/officeart/2005/8/layout/orgChart1"/>
    <dgm:cxn modelId="{69011DE9-FE30-4C7F-BFFD-EDA134FC012D}" type="presParOf" srcId="{9B70AC93-0C93-422E-9D80-6D044870BC55}" destId="{810AEC96-C961-4959-96AC-875AEB914659}" srcOrd="0" destOrd="0" presId="urn:microsoft.com/office/officeart/2005/8/layout/orgChart1"/>
    <dgm:cxn modelId="{10C40935-CFE8-4704-8198-4245A7535B3D}" type="presParOf" srcId="{9B70AC93-0C93-422E-9D80-6D044870BC55}" destId="{52354E47-2602-4DD4-B177-121963E594C9}" srcOrd="1" destOrd="0" presId="urn:microsoft.com/office/officeart/2005/8/layout/orgChart1"/>
    <dgm:cxn modelId="{5F39BE23-9256-47F8-89B3-A487FE9D41D0}" type="presParOf" srcId="{52354E47-2602-4DD4-B177-121963E594C9}" destId="{B916E8A5-E3FD-4631-9C23-6362E9865BB2}" srcOrd="0" destOrd="0" presId="urn:microsoft.com/office/officeart/2005/8/layout/orgChart1"/>
    <dgm:cxn modelId="{8A97119D-042A-4FAE-AC1B-D173D5736CEB}" type="presParOf" srcId="{B916E8A5-E3FD-4631-9C23-6362E9865BB2}" destId="{DC84D0A1-EB1B-4742-9558-BD81CB97061E}" srcOrd="0" destOrd="0" presId="urn:microsoft.com/office/officeart/2005/8/layout/orgChart1"/>
    <dgm:cxn modelId="{EDAE4050-D7F3-42DB-90AD-0176B0713599}" type="presParOf" srcId="{B916E8A5-E3FD-4631-9C23-6362E9865BB2}" destId="{3D4CA695-9F57-4E33-AB3E-1A06BB8BB523}" srcOrd="1" destOrd="0" presId="urn:microsoft.com/office/officeart/2005/8/layout/orgChart1"/>
    <dgm:cxn modelId="{83524FC5-E2B9-4E2C-A3FD-C42199766193}" type="presParOf" srcId="{52354E47-2602-4DD4-B177-121963E594C9}" destId="{1437278C-3165-4858-8DC2-5A631571F279}" srcOrd="1" destOrd="0" presId="urn:microsoft.com/office/officeart/2005/8/layout/orgChart1"/>
    <dgm:cxn modelId="{9AE613DA-98E1-44F0-B57A-B563A4AF030B}" type="presParOf" srcId="{52354E47-2602-4DD4-B177-121963E594C9}" destId="{37FF7E84-4C63-45C0-989D-867363D5A1D3}" srcOrd="2" destOrd="0" presId="urn:microsoft.com/office/officeart/2005/8/layout/orgChart1"/>
    <dgm:cxn modelId="{B73E1A45-1CEA-49AA-BD04-A7251298E1F1}" type="presParOf" srcId="{9B70AC93-0C93-422E-9D80-6D044870BC55}" destId="{EE2A45D6-C430-4770-9199-83EEE56338A8}" srcOrd="2" destOrd="0" presId="urn:microsoft.com/office/officeart/2005/8/layout/orgChart1"/>
    <dgm:cxn modelId="{4FC79F5A-F813-4605-8E1D-37013873D4CD}" type="presParOf" srcId="{9B70AC93-0C93-422E-9D80-6D044870BC55}" destId="{15C745D1-9DD6-4B76-9E7B-4C9563F6CF3E}" srcOrd="3" destOrd="0" presId="urn:microsoft.com/office/officeart/2005/8/layout/orgChart1"/>
    <dgm:cxn modelId="{BF8EF89C-B28D-438C-937A-A240F1B52E57}" type="presParOf" srcId="{15C745D1-9DD6-4B76-9E7B-4C9563F6CF3E}" destId="{708F95AD-A130-4FB5-A404-31F7477CC9B3}" srcOrd="0" destOrd="0" presId="urn:microsoft.com/office/officeart/2005/8/layout/orgChart1"/>
    <dgm:cxn modelId="{676F203D-D394-46BE-8E59-A0E475511B25}" type="presParOf" srcId="{708F95AD-A130-4FB5-A404-31F7477CC9B3}" destId="{FC391CE0-E1A8-44EB-B157-041B0153BBC4}" srcOrd="0" destOrd="0" presId="urn:microsoft.com/office/officeart/2005/8/layout/orgChart1"/>
    <dgm:cxn modelId="{B943F5E5-39A5-4739-BAE1-8B798881C4F3}" type="presParOf" srcId="{708F95AD-A130-4FB5-A404-31F7477CC9B3}" destId="{09311D95-632F-47A7-AE69-8F9EDF06650D}" srcOrd="1" destOrd="0" presId="urn:microsoft.com/office/officeart/2005/8/layout/orgChart1"/>
    <dgm:cxn modelId="{AB3DE7E7-A624-4838-973A-5D6918DF0C81}" type="presParOf" srcId="{15C745D1-9DD6-4B76-9E7B-4C9563F6CF3E}" destId="{EF92CCEB-7CD1-422E-837D-657D20488C90}" srcOrd="1" destOrd="0" presId="urn:microsoft.com/office/officeart/2005/8/layout/orgChart1"/>
    <dgm:cxn modelId="{13DAD7E0-2361-49D8-8698-59CF0C81BD48}" type="presParOf" srcId="{15C745D1-9DD6-4B76-9E7B-4C9563F6CF3E}" destId="{75E823A5-EFD1-4589-9458-78AFD870E296}" srcOrd="2" destOrd="0" presId="urn:microsoft.com/office/officeart/2005/8/layout/orgChart1"/>
    <dgm:cxn modelId="{50BB925C-39D1-466C-9419-044577FB3DA2}" type="presParOf" srcId="{9B70AC93-0C93-422E-9D80-6D044870BC55}" destId="{FE25871C-C784-433B-8642-AA2197768863}" srcOrd="4" destOrd="0" presId="urn:microsoft.com/office/officeart/2005/8/layout/orgChart1"/>
    <dgm:cxn modelId="{7D7AE798-01E2-4A3D-A08F-4092F21DC1EF}" type="presParOf" srcId="{9B70AC93-0C93-422E-9D80-6D044870BC55}" destId="{2EE48DD3-EA9D-4A04-88B1-0FCF7EDE9592}" srcOrd="5" destOrd="0" presId="urn:microsoft.com/office/officeart/2005/8/layout/orgChart1"/>
    <dgm:cxn modelId="{9ADB4EEC-E14B-4E10-8266-AB91596B2443}" type="presParOf" srcId="{2EE48DD3-EA9D-4A04-88B1-0FCF7EDE9592}" destId="{5953F026-5D9B-4FEC-AB8A-4BD0612B1F95}" srcOrd="0" destOrd="0" presId="urn:microsoft.com/office/officeart/2005/8/layout/orgChart1"/>
    <dgm:cxn modelId="{BE82F6AF-F18B-4DAF-9EF6-E43D030C35F0}" type="presParOf" srcId="{5953F026-5D9B-4FEC-AB8A-4BD0612B1F95}" destId="{0E7AAECB-1F6F-497C-822E-F1D39B7B918D}" srcOrd="0" destOrd="0" presId="urn:microsoft.com/office/officeart/2005/8/layout/orgChart1"/>
    <dgm:cxn modelId="{87B930DC-D9C6-47EF-941F-B3EA2111B627}" type="presParOf" srcId="{5953F026-5D9B-4FEC-AB8A-4BD0612B1F95}" destId="{EE5857F4-3AC0-4F8A-9537-1A3EE131B50B}" srcOrd="1" destOrd="0" presId="urn:microsoft.com/office/officeart/2005/8/layout/orgChart1"/>
    <dgm:cxn modelId="{36C5FB11-BD20-4103-8407-64C679FFC6CE}" type="presParOf" srcId="{2EE48DD3-EA9D-4A04-88B1-0FCF7EDE9592}" destId="{A7E27B26-5F52-4279-A132-B1D46E979DDA}" srcOrd="1" destOrd="0" presId="urn:microsoft.com/office/officeart/2005/8/layout/orgChart1"/>
    <dgm:cxn modelId="{5FBF5234-A18E-4FB5-B9E5-26ED82C8F5D7}" type="presParOf" srcId="{2EE48DD3-EA9D-4A04-88B1-0FCF7EDE9592}" destId="{52A1F07D-A8AA-4EBB-B26A-AABA90B119E7}" srcOrd="2" destOrd="0" presId="urn:microsoft.com/office/officeart/2005/8/layout/orgChart1"/>
    <dgm:cxn modelId="{C62B64A1-34B8-4890-9FAA-7AB0D1F3A58B}" type="presParOf" srcId="{9068EF39-472C-4647-AE10-7677E3739271}" destId="{B570A91C-368D-489B-8B66-32F2555F99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5871C-C784-433B-8642-AA2197768863}">
      <dsp:nvSpPr>
        <dsp:cNvPr id="0" name=""/>
        <dsp:cNvSpPr/>
      </dsp:nvSpPr>
      <dsp:spPr>
        <a:xfrm>
          <a:off x="4305300" y="1844857"/>
          <a:ext cx="3046031" cy="52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325"/>
              </a:lnTo>
              <a:lnTo>
                <a:pt x="3046031" y="264325"/>
              </a:lnTo>
              <a:lnTo>
                <a:pt x="3046031" y="528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A45D6-C430-4770-9199-83EEE56338A8}">
      <dsp:nvSpPr>
        <dsp:cNvPr id="0" name=""/>
        <dsp:cNvSpPr/>
      </dsp:nvSpPr>
      <dsp:spPr>
        <a:xfrm>
          <a:off x="4259579" y="1844857"/>
          <a:ext cx="91440" cy="5286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8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AEC96-C961-4959-96AC-875AEB914659}">
      <dsp:nvSpPr>
        <dsp:cNvPr id="0" name=""/>
        <dsp:cNvSpPr/>
      </dsp:nvSpPr>
      <dsp:spPr>
        <a:xfrm>
          <a:off x="1259268" y="1844857"/>
          <a:ext cx="3046031" cy="528650"/>
        </a:xfrm>
        <a:custGeom>
          <a:avLst/>
          <a:gdLst/>
          <a:ahLst/>
          <a:cxnLst/>
          <a:rect l="0" t="0" r="0" b="0"/>
          <a:pathLst>
            <a:path>
              <a:moveTo>
                <a:pt x="3046031" y="0"/>
              </a:moveTo>
              <a:lnTo>
                <a:pt x="3046031" y="264325"/>
              </a:lnTo>
              <a:lnTo>
                <a:pt x="0" y="264325"/>
              </a:lnTo>
              <a:lnTo>
                <a:pt x="0" y="528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0FF05A-7CCB-4E5B-9F4D-34C0C8301EC7}">
      <dsp:nvSpPr>
        <dsp:cNvPr id="0" name=""/>
        <dsp:cNvSpPr/>
      </dsp:nvSpPr>
      <dsp:spPr>
        <a:xfrm>
          <a:off x="2285995" y="431801"/>
          <a:ext cx="4038609" cy="1413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 Black" pitchFamily="34" charset="0"/>
            </a:rPr>
            <a:t>Southern New Hampshire University</a:t>
          </a:r>
          <a:endParaRPr lang="en-US" sz="2400" kern="1200" dirty="0">
            <a:latin typeface="Arial Black" pitchFamily="34" charset="0"/>
          </a:endParaRPr>
        </a:p>
      </dsp:txBody>
      <dsp:txXfrm>
        <a:off x="2285995" y="431801"/>
        <a:ext cx="4038609" cy="1413056"/>
      </dsp:txXfrm>
    </dsp:sp>
    <dsp:sp modelId="{DC84D0A1-EB1B-4742-9558-BD81CB97061E}">
      <dsp:nvSpPr>
        <dsp:cNvPr id="0" name=""/>
        <dsp:cNvSpPr/>
      </dsp:nvSpPr>
      <dsp:spPr>
        <a:xfrm>
          <a:off x="578" y="2373507"/>
          <a:ext cx="2517381" cy="1258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Black" pitchFamily="34" charset="0"/>
            </a:rPr>
            <a:t>University College (UC)</a:t>
          </a:r>
          <a:endParaRPr lang="en-US" sz="2000" kern="1200" dirty="0">
            <a:latin typeface="Arial Black" pitchFamily="34" charset="0"/>
          </a:endParaRPr>
        </a:p>
      </dsp:txBody>
      <dsp:txXfrm>
        <a:off x="578" y="2373507"/>
        <a:ext cx="2517381" cy="1258690"/>
      </dsp:txXfrm>
    </dsp:sp>
    <dsp:sp modelId="{FC391CE0-E1A8-44EB-B157-041B0153BBC4}">
      <dsp:nvSpPr>
        <dsp:cNvPr id="0" name=""/>
        <dsp:cNvSpPr/>
      </dsp:nvSpPr>
      <dsp:spPr>
        <a:xfrm>
          <a:off x="3046609" y="2373507"/>
          <a:ext cx="2517381" cy="1258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Black" pitchFamily="34" charset="0"/>
            </a:rPr>
            <a:t>College of Online &amp; Continuing Education (COCE)</a:t>
          </a:r>
          <a:endParaRPr lang="en-US" sz="2000" kern="1200" dirty="0">
            <a:latin typeface="Arial Black" pitchFamily="34" charset="0"/>
          </a:endParaRPr>
        </a:p>
      </dsp:txBody>
      <dsp:txXfrm>
        <a:off x="3046609" y="2373507"/>
        <a:ext cx="2517381" cy="1258690"/>
      </dsp:txXfrm>
    </dsp:sp>
    <dsp:sp modelId="{0E7AAECB-1F6F-497C-822E-F1D39B7B918D}">
      <dsp:nvSpPr>
        <dsp:cNvPr id="0" name=""/>
        <dsp:cNvSpPr/>
      </dsp:nvSpPr>
      <dsp:spPr>
        <a:xfrm>
          <a:off x="6092640" y="2373507"/>
          <a:ext cx="2517381" cy="1258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Black" pitchFamily="34" charset="0"/>
            </a:rPr>
            <a:t>College for America (</a:t>
          </a:r>
          <a:r>
            <a:rPr lang="en-US" sz="2000" kern="1200" dirty="0" err="1" smtClean="0">
              <a:latin typeface="Arial Black" pitchFamily="34" charset="0"/>
            </a:rPr>
            <a:t>CfA</a:t>
          </a:r>
          <a:r>
            <a:rPr lang="en-US" sz="2000" kern="1200" dirty="0" smtClean="0">
              <a:latin typeface="Arial Black" pitchFamily="34" charset="0"/>
            </a:rPr>
            <a:t>)</a:t>
          </a:r>
          <a:endParaRPr lang="en-US" sz="2000" kern="1200" dirty="0">
            <a:latin typeface="Arial Black" pitchFamily="34" charset="0"/>
          </a:endParaRPr>
        </a:p>
      </dsp:txBody>
      <dsp:txXfrm>
        <a:off x="6092640" y="2373507"/>
        <a:ext cx="2517381" cy="12586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5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6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2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4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5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1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1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3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3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6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90CE0-70F8-4920-BA2A-4128839FA85F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A8C4A-4339-4A95-B8F2-60B6D65D2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7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p.lynott@snh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 Black" pitchFamily="34" charset="0"/>
              </a:rPr>
              <a:t>How Competency Education is Changing Higher Education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21336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ial Black" pitchFamily="34" charset="0"/>
              </a:rPr>
              <a:t>Presented by:</a:t>
            </a:r>
          </a:p>
          <a:p>
            <a:r>
              <a:rPr lang="en-US" sz="2000" dirty="0" smtClean="0">
                <a:latin typeface="Arial Black" pitchFamily="34" charset="0"/>
              </a:rPr>
              <a:t>Patricia A. Lynott, Ph.D.</a:t>
            </a:r>
          </a:p>
          <a:p>
            <a:r>
              <a:rPr lang="en-US" sz="2000" dirty="0" smtClean="0">
                <a:latin typeface="Arial Black" pitchFamily="34" charset="0"/>
              </a:rPr>
              <a:t>Provost &amp; Senior Vice President of Academic Affairs</a:t>
            </a:r>
          </a:p>
          <a:p>
            <a:r>
              <a:rPr lang="en-US" sz="2000" dirty="0" smtClean="0">
                <a:latin typeface="Arial Black" pitchFamily="34" charset="0"/>
              </a:rPr>
              <a:t>Southern New Hampshire University</a:t>
            </a:r>
            <a:endParaRPr lang="en-US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31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Arial Black" pitchFamily="34" charset="0"/>
              </a:rPr>
              <a:t>National Interest in </a:t>
            </a:r>
            <a:br>
              <a:rPr lang="en-US" sz="3000" dirty="0" smtClean="0">
                <a:latin typeface="Arial Black" pitchFamily="34" charset="0"/>
              </a:rPr>
            </a:br>
            <a:r>
              <a:rPr lang="en-US" sz="3000" dirty="0" smtClean="0">
                <a:latin typeface="Arial Black" pitchFamily="34" charset="0"/>
              </a:rPr>
              <a:t>Competency-based Education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 Black" pitchFamily="34" charset="0"/>
              </a:rPr>
              <a:t>Why is competency-based education attracting so much interest from policy makers and potential students?</a:t>
            </a:r>
            <a:endParaRPr lang="en-US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1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Launching Competency-based Education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 Black" pitchFamily="34" charset="0"/>
              </a:rPr>
              <a:t>How can colleges that are organized on traditional methods of awarding credit can explore competency-based offerings and get them off the ground?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1767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Suggested Reading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100" dirty="0" smtClean="0">
                <a:latin typeface="Arial Black" pitchFamily="34" charset="0"/>
              </a:rPr>
              <a:t>AAC&amp;U. (2011). AAC&amp;U statement on the Lumina Foundation for Education's Proposed Degree a Qualifications Profile. Retrieved from http://www.aacu.org/about/statements/documents/lumina_dqs_2011.pdf</a:t>
            </a:r>
          </a:p>
          <a:p>
            <a:endParaRPr lang="en-US" sz="1100" dirty="0" smtClean="0">
              <a:latin typeface="Arial Black" pitchFamily="34" charset="0"/>
            </a:endParaRPr>
          </a:p>
          <a:p>
            <a:r>
              <a:rPr lang="en-US" sz="1100" dirty="0" smtClean="0">
                <a:latin typeface="Arial Black" pitchFamily="34" charset="0"/>
              </a:rPr>
              <a:t>Alexander, L. (2009, October 26). Why college should take only three years.  Newsweek, 26-29.</a:t>
            </a:r>
          </a:p>
          <a:p>
            <a:endParaRPr lang="en-US" sz="1100" dirty="0" smtClean="0">
              <a:latin typeface="Arial Black" pitchFamily="34" charset="0"/>
            </a:endParaRPr>
          </a:p>
          <a:p>
            <a:r>
              <a:rPr lang="en-US" sz="1100" dirty="0" smtClean="0">
                <a:latin typeface="Arial Black" pitchFamily="34" charset="0"/>
              </a:rPr>
              <a:t>Archibald, R. B., &amp; Feldman, D.H. (2010). Why does college cost so much? New York, NY: Oxford University Press. </a:t>
            </a:r>
          </a:p>
          <a:p>
            <a:endParaRPr lang="en-US" sz="1100" dirty="0" smtClean="0">
              <a:latin typeface="Arial Black" pitchFamily="34" charset="0"/>
            </a:endParaRPr>
          </a:p>
          <a:p>
            <a:r>
              <a:rPr lang="en-US" sz="1100" dirty="0" smtClean="0">
                <a:latin typeface="Arial Black" pitchFamily="34" charset="0"/>
              </a:rPr>
              <a:t>Arum, R., &amp; </a:t>
            </a:r>
            <a:r>
              <a:rPr lang="en-US" sz="1100" dirty="0" err="1" smtClean="0">
                <a:latin typeface="Arial Black" pitchFamily="34" charset="0"/>
              </a:rPr>
              <a:t>Roksa</a:t>
            </a:r>
            <a:r>
              <a:rPr lang="en-US" sz="1100" dirty="0" smtClean="0">
                <a:latin typeface="Arial Black" pitchFamily="34" charset="0"/>
              </a:rPr>
              <a:t>, J. (2011). Academically adrift: Limited learning on college campuses. Chicago: University of Chicago Press.</a:t>
            </a:r>
          </a:p>
          <a:p>
            <a:endParaRPr lang="en-US" sz="1100" dirty="0" smtClean="0">
              <a:latin typeface="Arial Black" pitchFamily="34" charset="0"/>
            </a:endParaRPr>
          </a:p>
          <a:p>
            <a:r>
              <a:rPr lang="en-US" sz="1100" dirty="0" smtClean="0">
                <a:latin typeface="Arial Black" pitchFamily="34" charset="0"/>
              </a:rPr>
              <a:t>Bradley, M., &amp;Painchaud, S. (2009). Innovation in higher education at Southern New Hampshire University: The design, development, and success of a three year honors curriculum in business administration. In Proceedings of the 14th Annual Conference (pp. 29-47). Athens, Greece: European Council of Business Education. 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6566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Suggested Reading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100" dirty="0" smtClean="0">
                <a:latin typeface="Arial Black" pitchFamily="34" charset="0"/>
              </a:rPr>
              <a:t>Cambridge, D. (2010). </a:t>
            </a:r>
            <a:r>
              <a:rPr lang="en-US" sz="1100" dirty="0" err="1" smtClean="0">
                <a:latin typeface="Arial Black" pitchFamily="34" charset="0"/>
              </a:rPr>
              <a:t>Eportfolios</a:t>
            </a:r>
            <a:r>
              <a:rPr lang="en-US" sz="1100" dirty="0" smtClean="0">
                <a:latin typeface="Arial Black" pitchFamily="34" charset="0"/>
              </a:rPr>
              <a:t> for lifelong learning and assessment. San Francisco, C.A: </a:t>
            </a:r>
            <a:r>
              <a:rPr lang="en-US" sz="1100" dirty="0" err="1" smtClean="0">
                <a:latin typeface="Arial Black" pitchFamily="34" charset="0"/>
              </a:rPr>
              <a:t>Jossey</a:t>
            </a:r>
            <a:r>
              <a:rPr lang="en-US" sz="1100" dirty="0" smtClean="0">
                <a:latin typeface="Arial Black" pitchFamily="34" charset="0"/>
              </a:rPr>
              <a:t>-Bass.</a:t>
            </a:r>
          </a:p>
          <a:p>
            <a:endParaRPr lang="en-US" sz="1100" dirty="0" smtClean="0">
              <a:latin typeface="Arial Black" pitchFamily="34" charset="0"/>
            </a:endParaRPr>
          </a:p>
          <a:p>
            <a:r>
              <a:rPr lang="en-US" sz="1100" dirty="0" smtClean="0">
                <a:latin typeface="Arial Black" pitchFamily="34" charset="0"/>
              </a:rPr>
              <a:t>Cohen, A. M., &amp; </a:t>
            </a:r>
            <a:r>
              <a:rPr lang="en-US" sz="1100" dirty="0" err="1" smtClean="0">
                <a:latin typeface="Arial Black" pitchFamily="34" charset="0"/>
              </a:rPr>
              <a:t>Kisker</a:t>
            </a:r>
            <a:r>
              <a:rPr lang="en-US" sz="1100" dirty="0" smtClean="0">
                <a:latin typeface="Arial Black" pitchFamily="34" charset="0"/>
              </a:rPr>
              <a:t>, C. B. (2010). The shaping of American higher education: Emergence and growth of the contemporary system (2nd Ed.). San Francisco, CA: </a:t>
            </a:r>
            <a:r>
              <a:rPr lang="en-US" sz="1100" dirty="0" err="1" smtClean="0">
                <a:latin typeface="Arial Black" pitchFamily="34" charset="0"/>
              </a:rPr>
              <a:t>Jossey</a:t>
            </a:r>
            <a:r>
              <a:rPr lang="en-US" sz="1100" dirty="0" smtClean="0">
                <a:latin typeface="Arial Black" pitchFamily="34" charset="0"/>
              </a:rPr>
              <a:t>-Bass. </a:t>
            </a:r>
          </a:p>
          <a:p>
            <a:endParaRPr lang="en-US" sz="1100" dirty="0" smtClean="0">
              <a:latin typeface="Arial Black" pitchFamily="34" charset="0"/>
            </a:endParaRPr>
          </a:p>
          <a:p>
            <a:r>
              <a:rPr lang="en-US" sz="1100" dirty="0" smtClean="0">
                <a:latin typeface="Arial Black" pitchFamily="34" charset="0"/>
              </a:rPr>
              <a:t>Fain, Paul. 2013. "Rose of Customized Learning." Inside Higher Ed (http://www.insidehighered.com/news/2013/03/05/competency-based-education-continues-spread[November 2013]).</a:t>
            </a:r>
          </a:p>
          <a:p>
            <a:endParaRPr lang="en-US" sz="1100" dirty="0" smtClean="0">
              <a:latin typeface="Arial Black" pitchFamily="34" charset="0"/>
            </a:endParaRPr>
          </a:p>
          <a:p>
            <a:r>
              <a:rPr lang="en-US" sz="1100" dirty="0" smtClean="0">
                <a:latin typeface="Arial Black" pitchFamily="34" charset="0"/>
              </a:rPr>
              <a:t>Fischer, K. (2011, May 15). Crisis of confidence threatens colleges. The Chronicle of Higher Education. Retrieved from http://chronicle.com/article/Higher-Education-in-America-a/127530/?sid=at&amp;utm_source=at&amp;utm-medium=en. </a:t>
            </a:r>
          </a:p>
          <a:p>
            <a:endParaRPr lang="en-US" sz="1100" dirty="0" smtClean="0">
              <a:latin typeface="Arial Black" pitchFamily="34" charset="0"/>
            </a:endParaRPr>
          </a:p>
          <a:p>
            <a:r>
              <a:rPr lang="en-US" sz="1100" dirty="0" err="1" smtClean="0">
                <a:latin typeface="Arial Black" pitchFamily="34" charset="0"/>
              </a:rPr>
              <a:t>Kamenetz</a:t>
            </a:r>
            <a:r>
              <a:rPr lang="en-US" sz="1100" dirty="0" smtClean="0">
                <a:latin typeface="Arial Black" pitchFamily="34" charset="0"/>
              </a:rPr>
              <a:t>, Anya, October 29, 2013. "Are You Competent? Prove It." The New York Times. http://www.nytimes.com/2013/11/03/education/end life/degrees-based-on-what-you-can-do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0241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Suggested Reading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dirty="0" smtClean="0">
                <a:latin typeface="Arial Black" pitchFamily="34" charset="0"/>
              </a:rPr>
              <a:t>Klein-Collins, Rebecca and Elizabeth Baylor, "Meeting Students Where They Are: Profiles of Students in Competency-Based Degree Programs," A Publication of the Center for American Progress and the Council for Adult and Experiential Learning. November 2013.</a:t>
            </a:r>
          </a:p>
          <a:p>
            <a:endParaRPr lang="en-US" sz="1200" dirty="0" smtClean="0">
              <a:latin typeface="Arial Black" pitchFamily="34" charset="0"/>
            </a:endParaRPr>
          </a:p>
          <a:p>
            <a:r>
              <a:rPr lang="en-US" sz="1200" dirty="0" smtClean="0">
                <a:latin typeface="Arial Black" pitchFamily="34" charset="0"/>
              </a:rPr>
              <a:t>Knapp, L. G., Kelly-Reid, J. E., &amp; </a:t>
            </a:r>
            <a:r>
              <a:rPr lang="en-US" sz="1200" dirty="0" err="1" smtClean="0">
                <a:latin typeface="Arial Black" pitchFamily="34" charset="0"/>
              </a:rPr>
              <a:t>Ginder</a:t>
            </a:r>
            <a:r>
              <a:rPr lang="en-US" sz="1200" dirty="0" smtClean="0">
                <a:latin typeface="Arial Black" pitchFamily="34" charset="0"/>
              </a:rPr>
              <a:t>, S. A. (2010). Postsecondary institutions and price of attendance in the United States: Fall 2009, degrees and other awards conferred: 2008-09, and 12-month enrollment: 2008-09 (NCES 2010-161). U.S. Department of Education. Washington, DC: National Center for Education statistics. Retrieved from http://nces.ed.gov/pubs2010/2010161.pdf </a:t>
            </a:r>
          </a:p>
          <a:p>
            <a:endParaRPr lang="en-US" sz="1200" dirty="0" smtClean="0">
              <a:latin typeface="Arial Black" pitchFamily="34" charset="0"/>
            </a:endParaRPr>
          </a:p>
          <a:p>
            <a:r>
              <a:rPr lang="en-US" sz="1200" dirty="0" err="1" smtClean="0">
                <a:latin typeface="Arial Black" pitchFamily="34" charset="0"/>
              </a:rPr>
              <a:t>Laitinen</a:t>
            </a:r>
            <a:r>
              <a:rPr lang="en-US" sz="1200" dirty="0" smtClean="0">
                <a:latin typeface="Arial Black" pitchFamily="34" charset="0"/>
              </a:rPr>
              <a:t>, Amy. 2012. "Cracking the Credit Hour." New York: New America Foundation and Education Sector (http://higheredwatch.newamerica.net.sites/newamerica.net/files/policy docs/Cracking_the_Credit_Hour_Sept5_0.pdf).</a:t>
            </a:r>
          </a:p>
          <a:p>
            <a:endParaRPr lang="en-US" sz="1200" dirty="0" smtClean="0">
              <a:latin typeface="Arial Black" pitchFamily="34" charset="0"/>
            </a:endParaRPr>
          </a:p>
          <a:p>
            <a:r>
              <a:rPr lang="en-US" sz="1200" dirty="0" smtClean="0">
                <a:latin typeface="Arial Black" pitchFamily="34" charset="0"/>
              </a:rPr>
              <a:t>LeBlanc, Paul J. 2013. "Thinking about Accreditation in a Rapidly Changing World." EDUCAUSE Review 48 (2) (http://www.educause.edu/ero/article/thinking-about-accreditation-rapidly-changing-world).</a:t>
            </a:r>
          </a:p>
          <a:p>
            <a:endParaRPr lang="en-US" sz="1200" dirty="0" smtClean="0">
              <a:latin typeface="Arial Black" pitchFamily="34" charset="0"/>
            </a:endParaRPr>
          </a:p>
          <a:p>
            <a:r>
              <a:rPr lang="en-US" sz="1200" dirty="0" smtClean="0">
                <a:latin typeface="Arial Black" pitchFamily="34" charset="0"/>
              </a:rPr>
              <a:t>Lumina Foundation for Education. (2011, January). The degree qualifications profile. Retrieved from http://www.luminafoundation.org/publications/The_Degree_Qualifications_Profile.pdf</a:t>
            </a:r>
          </a:p>
          <a:p>
            <a:endParaRPr lang="en-US" sz="1200" dirty="0" smtClean="0">
              <a:latin typeface="Arial Black" pitchFamily="34" charset="0"/>
            </a:endParaRPr>
          </a:p>
          <a:p>
            <a:r>
              <a:rPr lang="en-US" sz="1200" dirty="0" err="1" smtClean="0">
                <a:latin typeface="Arial Black" pitchFamily="34" charset="0"/>
              </a:rPr>
              <a:t>Neem</a:t>
            </a:r>
            <a:r>
              <a:rPr lang="en-US" sz="1200" dirty="0" smtClean="0">
                <a:latin typeface="Arial Black" pitchFamily="34" charset="0"/>
              </a:rPr>
              <a:t>, Johann N. "Experience Matters: Why Competency-Based Education Will Not Replace Seat Time," Liberal Education, Vol. 99, No. 4, Fall 2013, pp. 26-29.</a:t>
            </a:r>
          </a:p>
          <a:p>
            <a:endParaRPr lang="en-US" sz="1200" dirty="0" smtClean="0">
              <a:latin typeface="Arial Black" pitchFamily="34" charset="0"/>
            </a:endParaRPr>
          </a:p>
          <a:p>
            <a:r>
              <a:rPr lang="en-US" sz="1200" dirty="0" err="1" smtClean="0">
                <a:latin typeface="Arial Black" pitchFamily="34" charset="0"/>
              </a:rPr>
              <a:t>Walvoord</a:t>
            </a:r>
            <a:r>
              <a:rPr lang="en-US" sz="1200" dirty="0" smtClean="0">
                <a:latin typeface="Arial Black" pitchFamily="34" charset="0"/>
              </a:rPr>
              <a:t>, B. E. (2010). Assessment clear and simple: A practical guide for institutions, departments, and general education (2nd Ed.). San Francisco, CA: </a:t>
            </a:r>
            <a:r>
              <a:rPr lang="en-US" sz="1200" dirty="0" err="1" smtClean="0">
                <a:latin typeface="Arial Black" pitchFamily="34" charset="0"/>
              </a:rPr>
              <a:t>Jossey</a:t>
            </a:r>
            <a:r>
              <a:rPr lang="en-US" sz="1200" dirty="0" smtClean="0">
                <a:latin typeface="Arial Black" pitchFamily="34" charset="0"/>
              </a:rPr>
              <a:t>-Bass. </a:t>
            </a:r>
          </a:p>
          <a:p>
            <a:endParaRPr lang="en-US" sz="1200" dirty="0" smtClean="0">
              <a:latin typeface="Arial Black" pitchFamily="34" charset="0"/>
            </a:endParaRP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415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 Black" pitchFamily="34" charset="0"/>
              </a:rPr>
              <a:t>Contact Information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21336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ial Black" pitchFamily="34" charset="0"/>
              </a:rPr>
              <a:t>Patricia A. Lynott, Ph.D.</a:t>
            </a:r>
          </a:p>
          <a:p>
            <a:r>
              <a:rPr lang="en-US" sz="2000" dirty="0" smtClean="0">
                <a:latin typeface="Arial Black" pitchFamily="34" charset="0"/>
                <a:hlinkClick r:id="rId2"/>
              </a:rPr>
              <a:t>p.lynott@snhu.edu</a:t>
            </a:r>
            <a:endParaRPr lang="en-US" sz="2000" dirty="0" smtClean="0">
              <a:latin typeface="Arial Black" pitchFamily="34" charset="0"/>
            </a:endParaRPr>
          </a:p>
          <a:p>
            <a:r>
              <a:rPr lang="en-US" sz="2000" dirty="0" smtClean="0">
                <a:latin typeface="Arial Black" pitchFamily="34" charset="0"/>
              </a:rPr>
              <a:t>603.645.9695</a:t>
            </a:r>
            <a:endParaRPr lang="en-US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91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35760"/>
            <a:ext cx="4267200" cy="284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35760"/>
            <a:ext cx="4267200" cy="284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006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Agenda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Definition of competency-based education and how it works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Why competency-based education is attracting so much interest from policy makers and potential students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How colleges that are organized on traditional methods of awarding credit can explore competency-based offerings and get them off the ground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Question and answer period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Suggested readings for further exploration of competency-based education</a:t>
            </a:r>
            <a:endParaRPr lang="en-US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73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Origin &amp; Timeline of SNHU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1932:  Shapiro Family establishes the New Hampshire School of Accounting and Secretarial Science.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1961:  The school was incorporated and renamed the New Hampshire College of Accounting and Commerce.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1963:  The State of New Hampshire granted the college its charter, giving it degree-granting authority.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1968:  The college became a non-profit institution under a board of trustees.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1969:  The college was renamed New Hampshire College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984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Origin &amp; Timeline of SNHU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1995:  New Hampshire College established a “distance-</a:t>
            </a:r>
            <a:r>
              <a:rPr lang="en-US" sz="2000" dirty="0" err="1" smtClean="0">
                <a:latin typeface="Arial Black" pitchFamily="34" charset="0"/>
              </a:rPr>
              <a:t>ed</a:t>
            </a:r>
            <a:r>
              <a:rPr lang="en-US" sz="2000" dirty="0" smtClean="0">
                <a:latin typeface="Arial Black" pitchFamily="34" charset="0"/>
              </a:rPr>
              <a:t>” program which was the foundation of what is now SNHU’s College of Online and Continuing Education (COCE).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2001:  New Hampshire College became Southern New Hampshire University.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Today:  SNHU is a private, comprehensive university serving over 35,000 students.  We award the associate’s, bachelor’s, master’s, and doctoral (Ph.D. and </a:t>
            </a:r>
            <a:r>
              <a:rPr lang="en-US" sz="2000" dirty="0" err="1" smtClean="0">
                <a:latin typeface="Arial Black" pitchFamily="34" charset="0"/>
              </a:rPr>
              <a:t>Ed.D</a:t>
            </a:r>
            <a:r>
              <a:rPr lang="en-US" sz="2000" dirty="0" smtClean="0">
                <a:latin typeface="Arial Black" pitchFamily="34" charset="0"/>
              </a:rPr>
              <a:t>.) degrees.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67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SNHU’s Three Colleges</a:t>
            </a:r>
            <a:endParaRPr lang="en-US" sz="3000" dirty="0">
              <a:latin typeface="Arial Black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14589254"/>
              </p:ext>
            </p:extLst>
          </p:nvPr>
        </p:nvGraphicFramePr>
        <p:xfrm>
          <a:off x="228600" y="1143000"/>
          <a:ext cx="8610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125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Competency-based Education Defined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 Black" pitchFamily="34" charset="0"/>
              </a:rPr>
              <a:t>What is competency-based education and how does it work?</a:t>
            </a:r>
            <a:endParaRPr lang="en-US" sz="2000" dirty="0">
              <a:latin typeface="Arial Black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269807"/>
            <a:ext cx="5800724" cy="397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73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Competency-based Education Defined</a:t>
            </a:r>
            <a:endParaRPr lang="en-US" sz="3000" dirty="0">
              <a:latin typeface="Arial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Arial Black" pitchFamily="34" charset="0"/>
              </a:rPr>
              <a:t>Federal definition of direct assessment competency-based programs: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i="1" dirty="0" smtClean="0">
                <a:latin typeface="Arial Black" pitchFamily="34" charset="0"/>
              </a:rPr>
              <a:t>A direct assessment program is an instructional program that, in lieu of credit hours or clock hours as a measure of student learning, utilizes direct assessment of student learning, or recognizes the direct assessment of student learning by others.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54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Arial Black" pitchFamily="34" charset="0"/>
              </a:rPr>
              <a:t>SNHU’s Competency-based Programs</a:t>
            </a:r>
            <a:endParaRPr lang="en-US" sz="3000" dirty="0">
              <a:latin typeface="Arial Black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26729146"/>
              </p:ext>
            </p:extLst>
          </p:nvPr>
        </p:nvGraphicFramePr>
        <p:xfrm>
          <a:off x="228600" y="1143000"/>
          <a:ext cx="8610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5040" y="4937314"/>
            <a:ext cx="2488159" cy="7386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Black" pitchFamily="34" charset="0"/>
              </a:rPr>
              <a:t>3YHonors Program:  </a:t>
            </a:r>
          </a:p>
          <a:p>
            <a:r>
              <a:rPr lang="en-US" sz="1400" dirty="0" smtClean="0">
                <a:latin typeface="Arial Black" pitchFamily="34" charset="0"/>
              </a:rPr>
              <a:t>BS in Business </a:t>
            </a:r>
          </a:p>
          <a:p>
            <a:r>
              <a:rPr lang="en-US" sz="1400" dirty="0" smtClean="0">
                <a:latin typeface="Arial Black" pitchFamily="34" charset="0"/>
              </a:rPr>
              <a:t>Administration</a:t>
            </a:r>
            <a:endParaRPr lang="en-US" sz="14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51040" y="4965014"/>
            <a:ext cx="2488160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Black" pitchFamily="34" charset="0"/>
              </a:rPr>
              <a:t>AS in General Studies</a:t>
            </a:r>
          </a:p>
        </p:txBody>
      </p:sp>
      <p:sp>
        <p:nvSpPr>
          <p:cNvPr id="4" name="Down Arrow 3"/>
          <p:cNvSpPr/>
          <p:nvPr/>
        </p:nvSpPr>
        <p:spPr>
          <a:xfrm>
            <a:off x="1384819" y="4557994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7480820" y="4557994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2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1001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How Competency Education is Changing Higher Education</vt:lpstr>
      <vt:lpstr>PowerPoint Presentation</vt:lpstr>
      <vt:lpstr>Agenda</vt:lpstr>
      <vt:lpstr>Origin &amp; Timeline of SNHU</vt:lpstr>
      <vt:lpstr>Origin &amp; Timeline of SNHU</vt:lpstr>
      <vt:lpstr>SNHU’s Three Colleges</vt:lpstr>
      <vt:lpstr>Competency-based Education Defined</vt:lpstr>
      <vt:lpstr>Competency-based Education Defined</vt:lpstr>
      <vt:lpstr>SNHU’s Competency-based Programs</vt:lpstr>
      <vt:lpstr>National Interest in  Competency-based Education</vt:lpstr>
      <vt:lpstr>Launching Competency-based Education</vt:lpstr>
      <vt:lpstr>Suggested Reading</vt:lpstr>
      <vt:lpstr>Suggested Reading</vt:lpstr>
      <vt:lpstr>Suggested Reading</vt:lpstr>
      <vt:lpstr>Contact Information</vt:lpstr>
    </vt:vector>
  </TitlesOfParts>
  <Company>Southern NH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Competency Education is Changing Higher Education</dc:title>
  <dc:creator>Beraldi, Thomas</dc:creator>
  <cp:lastModifiedBy>Kathlene Collins</cp:lastModifiedBy>
  <cp:revision>10</cp:revision>
  <dcterms:created xsi:type="dcterms:W3CDTF">2013-12-02T14:56:07Z</dcterms:created>
  <dcterms:modified xsi:type="dcterms:W3CDTF">2013-12-02T17:16:13Z</dcterms:modified>
</cp:coreProperties>
</file>